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  <p:sldMasterId id="2147483685" r:id="rId6"/>
  </p:sldMasterIdLst>
  <p:notesMasterIdLst>
    <p:notesMasterId r:id="rId47"/>
  </p:notesMasterIdLst>
  <p:sldIdLst>
    <p:sldId id="256" r:id="rId7"/>
    <p:sldId id="257" r:id="rId8"/>
    <p:sldId id="258" r:id="rId9"/>
    <p:sldId id="295" r:id="rId10"/>
    <p:sldId id="260" r:id="rId11"/>
    <p:sldId id="278" r:id="rId12"/>
    <p:sldId id="273" r:id="rId13"/>
    <p:sldId id="274" r:id="rId14"/>
    <p:sldId id="275" r:id="rId15"/>
    <p:sldId id="261" r:id="rId16"/>
    <p:sldId id="276" r:id="rId17"/>
    <p:sldId id="279" r:id="rId18"/>
    <p:sldId id="277" r:id="rId19"/>
    <p:sldId id="262" r:id="rId20"/>
    <p:sldId id="280" r:id="rId21"/>
    <p:sldId id="281" r:id="rId22"/>
    <p:sldId id="282" r:id="rId23"/>
    <p:sldId id="284" r:id="rId24"/>
    <p:sldId id="293" r:id="rId25"/>
    <p:sldId id="285" r:id="rId26"/>
    <p:sldId id="283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7" r:id="rId35"/>
    <p:sldId id="299" r:id="rId36"/>
    <p:sldId id="298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1" r:id="rId45"/>
    <p:sldId id="29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414A8-E6B2-4686-6357-52A31ADDE82B}" v="3" dt="2025-11-12T14:17:40.491"/>
    <p1510:client id="{A908B1EC-27EA-E975-37F0-DF31CF87ABD4}" v="2" dt="2025-11-12T03:09:26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9" autoAdjust="0"/>
    <p:restoredTop sz="69745" autoAdjust="0"/>
  </p:normalViewPr>
  <p:slideViewPr>
    <p:cSldViewPr snapToGrid="0">
      <p:cViewPr varScale="1">
        <p:scale>
          <a:sx n="79" d="100"/>
          <a:sy n="79" d="100"/>
        </p:scale>
        <p:origin x="11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0AB9B-70BD-448D-8B06-89AFAEC3A784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7931A-0E62-40D7-88C3-BA191A4C0B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3737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524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create a webpages subfolder if you need to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737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React from 'react';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Home = () =&gt;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&lt;div&gt;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&lt;h1&gt;User Lists&lt;/h1&gt;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default Home;</a:t>
            </a:r>
            <a:endParaRPr lang="en-CA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4545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React from 'react';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User = () =&gt;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&lt;div&gt;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&lt;h1&gt;User Details&lt;/h1&gt;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default User;</a:t>
            </a:r>
            <a:endParaRPr lang="en-CA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754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'./home'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'./user'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Webpages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"users/"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Webpages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2797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094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3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Great. </a:t>
            </a:r>
          </a:p>
          <a:p>
            <a:r>
              <a:rPr lang="en-US" dirty="0"/>
              <a:t>We’re building functionality on the dummy pages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6873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import React, { </a:t>
            </a:r>
            <a:r>
              <a:rPr lang="en-CA" dirty="0" err="1"/>
              <a:t>useState</a:t>
            </a:r>
            <a:r>
              <a:rPr lang="en-CA" dirty="0"/>
              <a:t>, </a:t>
            </a:r>
            <a:r>
              <a:rPr lang="en-CA" dirty="0" err="1"/>
              <a:t>useEffect</a:t>
            </a:r>
            <a:r>
              <a:rPr lang="en-CA" dirty="0"/>
              <a:t> }  from 'react';</a:t>
            </a:r>
          </a:p>
          <a:p>
            <a:r>
              <a:rPr lang="en-CA" dirty="0"/>
              <a:t>const Home = () =&gt; {</a:t>
            </a:r>
          </a:p>
          <a:p>
            <a:r>
              <a:rPr lang="en-CA" dirty="0"/>
              <a:t>const [error, </a:t>
            </a:r>
            <a:r>
              <a:rPr lang="en-CA" dirty="0" err="1"/>
              <a:t>setError</a:t>
            </a:r>
            <a:r>
              <a:rPr lang="en-CA" dirty="0"/>
              <a:t>] = </a:t>
            </a:r>
            <a:r>
              <a:rPr lang="en-CA" dirty="0" err="1"/>
              <a:t>useState</a:t>
            </a:r>
            <a:r>
              <a:rPr lang="en-CA" dirty="0"/>
              <a:t>(null);</a:t>
            </a:r>
          </a:p>
          <a:p>
            <a:r>
              <a:rPr lang="en-CA" dirty="0"/>
              <a:t>    const [</a:t>
            </a:r>
            <a:r>
              <a:rPr lang="en-CA" dirty="0" err="1"/>
              <a:t>isLoaded</a:t>
            </a:r>
            <a:r>
              <a:rPr lang="en-CA" dirty="0"/>
              <a:t>, </a:t>
            </a:r>
            <a:r>
              <a:rPr lang="en-CA" dirty="0" err="1"/>
              <a:t>setIsLoaded</a:t>
            </a:r>
            <a:r>
              <a:rPr lang="en-CA" dirty="0"/>
              <a:t>] = </a:t>
            </a:r>
            <a:r>
              <a:rPr lang="en-CA" dirty="0" err="1"/>
              <a:t>useState</a:t>
            </a:r>
            <a:r>
              <a:rPr lang="en-CA" dirty="0"/>
              <a:t>(false);</a:t>
            </a:r>
          </a:p>
          <a:p>
            <a:r>
              <a:rPr lang="en-CA" dirty="0"/>
              <a:t>    const [users, </a:t>
            </a:r>
            <a:r>
              <a:rPr lang="en-CA" dirty="0" err="1"/>
              <a:t>setUsers</a:t>
            </a:r>
            <a:r>
              <a:rPr lang="en-CA" dirty="0"/>
              <a:t>] = </a:t>
            </a:r>
            <a:r>
              <a:rPr lang="en-CA" dirty="0" err="1"/>
              <a:t>useState</a:t>
            </a:r>
            <a:r>
              <a:rPr lang="en-CA" dirty="0"/>
              <a:t>([]);</a:t>
            </a:r>
          </a:p>
          <a:p>
            <a:r>
              <a:rPr lang="en-CA" dirty="0"/>
              <a:t>    </a:t>
            </a:r>
            <a:r>
              <a:rPr lang="en-CA" dirty="0" err="1"/>
              <a:t>useEffect</a:t>
            </a:r>
            <a:r>
              <a:rPr lang="en-CA" dirty="0"/>
              <a:t>(() =&gt; {</a:t>
            </a:r>
          </a:p>
          <a:p>
            <a:r>
              <a:rPr lang="en-CA" dirty="0"/>
              <a:t>        fetch("https://jsonplaceholder.typicode.com/users/")</a:t>
            </a:r>
          </a:p>
          <a:p>
            <a:r>
              <a:rPr lang="en-CA" dirty="0"/>
              <a:t>            .then(res =&gt; </a:t>
            </a:r>
            <a:r>
              <a:rPr lang="en-CA" dirty="0" err="1"/>
              <a:t>res.json</a:t>
            </a:r>
            <a:r>
              <a:rPr lang="en-CA" dirty="0"/>
              <a:t>())</a:t>
            </a:r>
          </a:p>
          <a:p>
            <a:r>
              <a:rPr lang="en-CA" dirty="0"/>
              <a:t>            .then(</a:t>
            </a:r>
          </a:p>
          <a:p>
            <a:r>
              <a:rPr lang="en-CA" dirty="0"/>
              <a:t>                (data) =&gt; {</a:t>
            </a:r>
          </a:p>
          <a:p>
            <a:r>
              <a:rPr lang="en-CA" dirty="0"/>
              <a:t>                    </a:t>
            </a:r>
            <a:r>
              <a:rPr lang="en-CA" dirty="0" err="1"/>
              <a:t>setIsLoaded</a:t>
            </a:r>
            <a:r>
              <a:rPr lang="en-CA" dirty="0"/>
              <a:t>(true);</a:t>
            </a:r>
          </a:p>
          <a:p>
            <a:r>
              <a:rPr lang="en-CA" dirty="0"/>
              <a:t>                    </a:t>
            </a:r>
            <a:r>
              <a:rPr lang="en-CA" dirty="0" err="1"/>
              <a:t>setUsers</a:t>
            </a:r>
            <a:r>
              <a:rPr lang="en-CA" dirty="0"/>
              <a:t>(data);</a:t>
            </a:r>
          </a:p>
          <a:p>
            <a:r>
              <a:rPr lang="en-CA" dirty="0"/>
              <a:t>                },</a:t>
            </a:r>
          </a:p>
          <a:p>
            <a:r>
              <a:rPr lang="en-CA" dirty="0"/>
              <a:t>                (error) =&gt; {</a:t>
            </a:r>
          </a:p>
          <a:p>
            <a:r>
              <a:rPr lang="en-CA" dirty="0"/>
              <a:t>                    </a:t>
            </a:r>
            <a:r>
              <a:rPr lang="en-CA" dirty="0" err="1"/>
              <a:t>setIsLoaded</a:t>
            </a:r>
            <a:r>
              <a:rPr lang="en-CA" dirty="0"/>
              <a:t>(true);</a:t>
            </a:r>
          </a:p>
          <a:p>
            <a:r>
              <a:rPr lang="en-CA" dirty="0"/>
              <a:t>                    </a:t>
            </a:r>
            <a:r>
              <a:rPr lang="en-CA" dirty="0" err="1"/>
              <a:t>setError</a:t>
            </a:r>
            <a:r>
              <a:rPr lang="en-CA" dirty="0"/>
              <a:t>(error);</a:t>
            </a:r>
          </a:p>
          <a:p>
            <a:r>
              <a:rPr lang="en-CA" dirty="0"/>
              <a:t>                }</a:t>
            </a:r>
          </a:p>
          <a:p>
            <a:r>
              <a:rPr lang="en-CA" dirty="0"/>
              <a:t>            )</a:t>
            </a:r>
          </a:p>
          <a:p>
            <a:r>
              <a:rPr lang="en-CA" dirty="0"/>
              <a:t>      }, [])</a:t>
            </a:r>
          </a:p>
          <a:p>
            <a:r>
              <a:rPr lang="en-CA" dirty="0"/>
              <a:t>if (error) {</a:t>
            </a:r>
          </a:p>
          <a:p>
            <a:r>
              <a:rPr lang="en-CA" dirty="0"/>
              <a:t>        return &lt;div&gt;Error: {</a:t>
            </a:r>
            <a:r>
              <a:rPr lang="en-CA" dirty="0" err="1"/>
              <a:t>error.message</a:t>
            </a:r>
            <a:r>
              <a:rPr lang="en-CA" dirty="0"/>
              <a:t>}&lt;/div&gt;;</a:t>
            </a:r>
          </a:p>
          <a:p>
            <a:r>
              <a:rPr lang="en-CA" dirty="0"/>
              <a:t>    } else if (!</a:t>
            </a:r>
            <a:r>
              <a:rPr lang="en-CA" dirty="0" err="1"/>
              <a:t>isLoaded</a:t>
            </a:r>
            <a:r>
              <a:rPr lang="en-CA" dirty="0"/>
              <a:t>) {</a:t>
            </a:r>
          </a:p>
          <a:p>
            <a:r>
              <a:rPr lang="en-CA" dirty="0"/>
              <a:t>        return &lt;div&gt;Loading...&lt;/div&gt;;</a:t>
            </a:r>
          </a:p>
          <a:p>
            <a:r>
              <a:rPr lang="en-CA" dirty="0"/>
              <a:t>    } else {</a:t>
            </a:r>
          </a:p>
          <a:p>
            <a:r>
              <a:rPr lang="en-CA" dirty="0"/>
              <a:t>        return (</a:t>
            </a:r>
          </a:p>
          <a:p>
            <a:r>
              <a:rPr lang="en-CA" dirty="0"/>
              <a:t>            &lt;</a:t>
            </a:r>
            <a:r>
              <a:rPr lang="en-CA" dirty="0" err="1"/>
              <a:t>ul</a:t>
            </a:r>
            <a:r>
              <a:rPr lang="en-CA" dirty="0"/>
              <a:t>&gt;</a:t>
            </a:r>
          </a:p>
          <a:p>
            <a:r>
              <a:rPr lang="en-CA" dirty="0"/>
              <a:t>                {</a:t>
            </a:r>
            <a:r>
              <a:rPr lang="en-CA" dirty="0" err="1"/>
              <a:t>users.map</a:t>
            </a:r>
            <a:r>
              <a:rPr lang="en-CA" dirty="0"/>
              <a:t>(user =&gt; (</a:t>
            </a:r>
          </a:p>
          <a:p>
            <a:r>
              <a:rPr lang="en-CA" dirty="0"/>
              <a:t>                &lt;li key={user.id}&gt;</a:t>
            </a:r>
          </a:p>
          <a:p>
            <a:r>
              <a:rPr lang="en-CA" dirty="0"/>
              <a:t>                    {user.name} </a:t>
            </a:r>
          </a:p>
          <a:p>
            <a:r>
              <a:rPr lang="en-CA" dirty="0"/>
              <a:t>                &lt;/li&gt;</a:t>
            </a:r>
          </a:p>
          <a:p>
            <a:r>
              <a:rPr lang="en-CA" dirty="0"/>
              <a:t>                ))}</a:t>
            </a:r>
          </a:p>
          <a:p>
            <a:r>
              <a:rPr lang="en-CA" dirty="0"/>
              <a:t>            &lt;/</a:t>
            </a:r>
            <a:r>
              <a:rPr lang="en-CA" dirty="0" err="1"/>
              <a:t>ul</a:t>
            </a:r>
            <a:r>
              <a:rPr lang="en-CA" dirty="0"/>
              <a:t>&gt;</a:t>
            </a:r>
          </a:p>
          <a:p>
            <a:r>
              <a:rPr lang="en-CA" dirty="0"/>
              <a:t>        );</a:t>
            </a:r>
          </a:p>
          <a:p>
            <a:r>
              <a:rPr lang="en-CA" dirty="0"/>
              <a:t>    }</a:t>
            </a:r>
          </a:p>
          <a:p>
            <a:r>
              <a:rPr lang="en-CA" dirty="0"/>
              <a:t>}</a:t>
            </a:r>
          </a:p>
          <a:p>
            <a:r>
              <a:rPr lang="en-CA" dirty="0"/>
              <a:t>export default Home;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704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Great. </a:t>
            </a:r>
          </a:p>
          <a:p>
            <a:r>
              <a:rPr lang="en-US" dirty="0"/>
              <a:t>We’re building functionality on the dummy pages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720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Great. </a:t>
            </a:r>
          </a:p>
          <a:p>
            <a:r>
              <a:rPr lang="en-US" dirty="0"/>
              <a:t>We’re building functionality on the dummy pages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514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tutorial: https://medium.com/@nutanbhogendrasharma/step-by-step-consume-rest-api-in-react-application-48388f6c4d9c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0891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CA" dirty="0"/>
          </a:p>
          <a:p>
            <a:r>
              <a:rPr lang="en-CA" dirty="0"/>
              <a:t>// note those single quotes are ` not 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692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Great. </a:t>
            </a:r>
          </a:p>
          <a:p>
            <a:r>
              <a:rPr lang="en-US" dirty="0"/>
              <a:t>We’re building functionality on the dummy pages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0856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Great. </a:t>
            </a:r>
          </a:p>
          <a:p>
            <a:r>
              <a:rPr lang="en-US" dirty="0"/>
              <a:t>We’re building functionality on the dummy pages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2792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Great. </a:t>
            </a:r>
          </a:p>
          <a:p>
            <a:r>
              <a:rPr lang="en-US" dirty="0"/>
              <a:t>We’re building functionality on the dummy pages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3503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</a:t>
            </a:r>
            <a:r>
              <a:rPr lang="en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input parameter from URL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isLoaded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setIsLoaded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"https://jsonplaceholder.typicode.com/users/"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setIsLoaded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setIsLoaded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[])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CA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Error: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isLoaded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Loading...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CA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Email: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Phone: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Website: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website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699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</a:t>
            </a:r>
            <a:r>
              <a:rPr lang="en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input parameter from URL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isLoaded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setIsLoaded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userAddress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setUserAddress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userCompany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setUserCompany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"https://jsonplaceholder.typicode.com/users/"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setIsLoaded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setUserAddress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setUserCompany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setIsLoaded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[])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CA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Error: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isLoaded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Loading...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CA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Email: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Phone: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Website: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website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Company: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userCompany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Address: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userAddress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street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userAddress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suite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userAddress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userAddress</a:t>
            </a:r>
            <a:r>
              <a:rPr lang="en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zipcode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212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2869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634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 out title </a:t>
            </a:r>
          </a:p>
          <a:p>
            <a:r>
              <a:rPr lang="en-US" dirty="0"/>
              <a:t>Use </a:t>
            </a:r>
            <a:r>
              <a:rPr lang="en-US" dirty="0" err="1"/>
              <a:t>ReactDom.render</a:t>
            </a:r>
            <a:r>
              <a:rPr lang="en-US" dirty="0"/>
              <a:t>(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Hello World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Yay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CA" b="0" dirty="0" err="1">
                <a:solidFill>
                  <a:srgbClr val="00BC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CA" b="0" dirty="0" err="1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"#root"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Add style={style} to h1 or div to provide styling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454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index.js to index.jsxrender.js</a:t>
            </a:r>
          </a:p>
          <a:p>
            <a:r>
              <a:rPr lang="en-US" dirty="0"/>
              <a:t>Edit original index.js </a:t>
            </a:r>
          </a:p>
          <a:p>
            <a:endParaRPr lang="en-US" dirty="0"/>
          </a:p>
          <a:p>
            <a:r>
              <a:rPr lang="en-US" dirty="0"/>
              <a:t>Remove style and Add</a:t>
            </a:r>
          </a:p>
          <a:p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CA" b="0" dirty="0">
                <a:solidFill>
                  <a:srgbClr val="00968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CA" b="0" dirty="0" err="1">
                <a:solidFill>
                  <a:srgbClr val="009688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CA" b="0" dirty="0" err="1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009688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CA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b="0" dirty="0">
                <a:solidFill>
                  <a:srgbClr val="E91E6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Hello </a:t>
            </a:r>
            <a:r>
              <a:rPr lang="en-CA" b="0" dirty="0" err="1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Everybodeeeeee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CA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   )</a:t>
            </a: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 err="1">
                <a:solidFill>
                  <a:srgbClr val="00BCD4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CA" b="0" dirty="0" err="1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dirty="0">
                <a:solidFill>
                  <a:srgbClr val="00968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CA" b="0" dirty="0">
                <a:solidFill>
                  <a:srgbClr val="607D8B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CA" b="0" dirty="0" err="1">
                <a:solidFill>
                  <a:srgbClr val="00BC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CA" b="0" dirty="0" err="1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"#root"</a:t>
            </a:r>
            <a:r>
              <a:rPr lang="en-CA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342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consume the </a:t>
            </a:r>
            <a:r>
              <a:rPr lang="en-US" dirty="0" err="1"/>
              <a:t>ReST</a:t>
            </a:r>
            <a:r>
              <a:rPr lang="en-US" dirty="0"/>
              <a:t> API to get the full list of users, then if a user is clicked on, provide details for that user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8003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example with library and books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9464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Mounting and unmounting are whenever component is added or taken away from the DOM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6653B-3CF2-4744-A5D2-E4848B61099D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317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https://flaviocopes.com/vite-react-app/</a:t>
            </a:r>
          </a:p>
          <a:p>
            <a:r>
              <a:rPr lang="en-CA" dirty="0" err="1"/>
              <a:t>Tbd</a:t>
            </a:r>
            <a:r>
              <a:rPr lang="en-CA" dirty="0"/>
              <a:t> copy from H30, update with </a:t>
            </a:r>
            <a:r>
              <a:rPr lang="en-CA"/>
              <a:t>vite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733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Alternately, you could have https://flaviocopes.com/vite-react-app/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07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526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build things in increments.  We’re not trying to hit it out of the ballpark!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486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889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consume the </a:t>
            </a:r>
            <a:r>
              <a:rPr lang="en-US" dirty="0" err="1"/>
              <a:t>ReST</a:t>
            </a:r>
            <a:r>
              <a:rPr lang="en-US" dirty="0"/>
              <a:t> API to get the full list of users, then if a user is clicked on, provide details for that user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7931A-0E62-40D7-88C3-BA191A4C0BD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6230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753407D-B11A-4116-ACD8-7FA9CC20DE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5467" y="3037459"/>
            <a:ext cx="5129174" cy="2697947"/>
          </a:xfrm>
          <a:prstGeom prst="rect">
            <a:avLst/>
          </a:prstGeom>
        </p:spPr>
        <p:txBody>
          <a:bodyPr anchor="ctr"/>
          <a:lstStyle>
            <a:lvl1pPr>
              <a:defRPr lang="en-CA" sz="540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465480-EFF5-49B3-A8DB-64A956A773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95467" y="5735406"/>
            <a:ext cx="5129860" cy="500294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67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67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67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67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</a:lstStyle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23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rowser Dark slide layout">
    <p:bg>
      <p:bgPr>
        <a:solidFill>
          <a:srgbClr val="0C0C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nally, the dark theme feels like a real dark theme in 61.0 : firefox">
            <a:extLst>
              <a:ext uri="{FF2B5EF4-FFF2-40B4-BE49-F238E27FC236}">
                <a16:creationId xmlns:a16="http://schemas.microsoft.com/office/drawing/2014/main" id="{81C0403B-5FF9-4158-86DB-9507B6DB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" y="693372"/>
            <a:ext cx="12182797" cy="61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1">
            <a:extLst>
              <a:ext uri="{FF2B5EF4-FFF2-40B4-BE49-F238E27FC236}">
                <a16:creationId xmlns:a16="http://schemas.microsoft.com/office/drawing/2014/main" id="{61F3F566-1631-4434-A4EF-DBC71E7841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0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cap="none" spc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D71EE-C38D-413F-91F2-546684B60D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224520"/>
            <a:ext cx="11573197" cy="5441950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770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rowser light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event white screen before loading page in chromium? - Super User">
            <a:extLst>
              <a:ext uri="{FF2B5EF4-FFF2-40B4-BE49-F238E27FC236}">
                <a16:creationId xmlns:a16="http://schemas.microsoft.com/office/drawing/2014/main" id="{12B07291-FB9D-484C-8168-FEFC8684E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" y="766918"/>
            <a:ext cx="12182797" cy="609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1">
            <a:extLst>
              <a:ext uri="{FF2B5EF4-FFF2-40B4-BE49-F238E27FC236}">
                <a16:creationId xmlns:a16="http://schemas.microsoft.com/office/drawing/2014/main" id="{61F3F566-1631-4434-A4EF-DBC71E7841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0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D71EE-C38D-413F-91F2-546684B60D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1224520"/>
            <a:ext cx="11573197" cy="5441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5134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itle 21">
            <a:extLst>
              <a:ext uri="{FF2B5EF4-FFF2-40B4-BE49-F238E27FC236}">
                <a16:creationId xmlns:a16="http://schemas.microsoft.com/office/drawing/2014/main" id="{058788F0-493B-4CE3-8C9B-4C5FE9C64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35925"/>
            <a:ext cx="11573197" cy="728144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DD2C09-5C97-440C-9C97-ACDC9686A8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9401" y="1268413"/>
            <a:ext cx="9675257" cy="47324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3529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FDC12-364B-4062-88F4-3613B0AC70B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60320" y="868680"/>
            <a:ext cx="9395143" cy="552100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6DF320-525E-47B6-AE4C-4078BBE5E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16534"/>
            <a:ext cx="11117263" cy="50355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7796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DFE89-9E47-41C2-9ACD-64EA168731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5175" y="1154431"/>
            <a:ext cx="10515600" cy="4709794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74D3AE-17FE-471C-8CCC-608DE4C040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175" y="444499"/>
            <a:ext cx="10515600" cy="70993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301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2 column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DFE89-9E47-41C2-9ACD-64EA168731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3458" y="1000792"/>
            <a:ext cx="3082413" cy="5149285"/>
          </a:xfrm>
          <a:prstGeom prst="rect">
            <a:avLst/>
          </a:prstGeo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Add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74D3AE-17FE-471C-8CCC-608DE4C040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4915" y="444499"/>
            <a:ext cx="4183627" cy="232819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Rounded Rectangle 25">
            <a:extLst>
              <a:ext uri="{FF2B5EF4-FFF2-40B4-BE49-F238E27FC236}">
                <a16:creationId xmlns:a16="http://schemas.microsoft.com/office/drawing/2014/main" id="{8704369E-56ED-45DD-804C-6AF3DA51FD2A}"/>
              </a:ext>
            </a:extLst>
          </p:cNvPr>
          <p:cNvSpPr/>
          <p:nvPr/>
        </p:nvSpPr>
        <p:spPr>
          <a:xfrm>
            <a:off x="212737" y="444499"/>
            <a:ext cx="3411786" cy="5853365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6" name="Rounded Rectangle 25">
            <a:extLst>
              <a:ext uri="{FF2B5EF4-FFF2-40B4-BE49-F238E27FC236}">
                <a16:creationId xmlns:a16="http://schemas.microsoft.com/office/drawing/2014/main" id="{4C0B5494-DF2B-4F38-9161-BCBC89015D78}"/>
              </a:ext>
            </a:extLst>
          </p:cNvPr>
          <p:cNvSpPr/>
          <p:nvPr/>
        </p:nvSpPr>
        <p:spPr>
          <a:xfrm>
            <a:off x="4074976" y="444499"/>
            <a:ext cx="3411786" cy="5853365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A379E2-FB25-4A39-9066-D568C44B4BC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39662" y="1008166"/>
            <a:ext cx="3082413" cy="5149285"/>
          </a:xfrm>
          <a:prstGeom prst="rect">
            <a:avLst/>
          </a:prstGeo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CDA25E-A5B8-4681-A3B9-935E54F35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175" y="560388"/>
            <a:ext cx="3081338" cy="3245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CA" sz="1600" b="1" kern="1200" dirty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CA" dirty="0"/>
              <a:t>Add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A195046-41F6-4B6B-9678-B098F75967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0737" y="560388"/>
            <a:ext cx="3081338" cy="3245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CA" sz="1600" b="1" kern="1200" dirty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CA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717084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0B96A1-05BE-4D17-878A-436D4C96C9D4}"/>
              </a:ext>
            </a:extLst>
          </p:cNvPr>
          <p:cNvGrpSpPr/>
          <p:nvPr/>
        </p:nvGrpSpPr>
        <p:grpSpPr>
          <a:xfrm flipH="1">
            <a:off x="10206990" y="2766060"/>
            <a:ext cx="1769027" cy="3937953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9B4ABBB-FB1D-45A3-9626-5D0784B4078A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C806AA2-DD5C-4AAE-9FAF-75AE043B1BBF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BCF5AE6-EF72-4008-9B3D-1B79CF56CBB1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DBD6D9F-4F13-4B93-A26B-952755BF4341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D8672F-8E99-495C-AF10-99A2A136DB38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D077706-F8C3-44E5-98DC-68ABBA0EA8D9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FF034E-BBC1-4401-B7A9-9B8CF0159D61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BC015A-62B2-42A2-A1CD-0EC6EBDE550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6022AE-2BDC-4C9C-ABD4-32E3416F0D07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39472A1-17DD-4938-90B5-64C518A214D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A22014B-B13C-4185-8200-B9769F960E7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13BF2C-C30D-4AB7-9E53-47B7E89479AC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0E9BB03-A5C0-4C99-92D0-C81F43F9CD0E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DE1CA29-6011-4868-B376-D2AD91FACC70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868C474-15E2-4039-8C4A-2D5EF23A2519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51A4CB1-9979-4F51-A570-24E3748688BE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A430-4480-4F24-9FC8-BA9C23429D9B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209DF5-CD84-4FE4-93AD-4C0A8CE1156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435FC03E-200D-42F6-A4DB-75CB2999F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35925"/>
            <a:ext cx="11573197" cy="728144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C33CA9A-2F74-48B8-A83A-A14904B07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241" y="1235075"/>
            <a:ext cx="11573197" cy="54689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945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aus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6EDEB6-0F36-408B-8C93-43FBA4FA6204}"/>
              </a:ext>
            </a:extLst>
          </p:cNvPr>
          <p:cNvSpPr txBox="1"/>
          <p:nvPr/>
        </p:nvSpPr>
        <p:spPr>
          <a:xfrm>
            <a:off x="1078789" y="702164"/>
            <a:ext cx="3344622" cy="1308756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Pause</a:t>
            </a:r>
          </a:p>
          <a:p>
            <a:pPr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the Video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0DE6D5-3826-4442-82E2-83A1DDAFC0F6}"/>
              </a:ext>
            </a:extLst>
          </p:cNvPr>
          <p:cNvCxnSpPr>
            <a:cxnSpLocks/>
          </p:cNvCxnSpPr>
          <p:nvPr/>
        </p:nvCxnSpPr>
        <p:spPr>
          <a:xfrm flipV="1">
            <a:off x="2814903" y="746191"/>
            <a:ext cx="8620234" cy="1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D033C8-5811-491B-B0F0-4567DC4A23BC}"/>
              </a:ext>
            </a:extLst>
          </p:cNvPr>
          <p:cNvSpPr txBox="1"/>
          <p:nvPr/>
        </p:nvSpPr>
        <p:spPr>
          <a:xfrm>
            <a:off x="4143713" y="790219"/>
            <a:ext cx="7187153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Complete the example as follows: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02EB2-2CF3-40A5-8CB7-79CEAF10B7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633" y="1356542"/>
            <a:ext cx="7187588" cy="5184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Aft>
                <a:spcPts val="600"/>
              </a:spcAft>
              <a:buFont typeface="+mj-lt"/>
              <a:buAutoNum type="arabicPeriod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Step 1</a:t>
            </a:r>
          </a:p>
          <a:p>
            <a:pPr lvl="0"/>
            <a:r>
              <a:rPr lang="en-US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1225706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aus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6EDEB6-0F36-408B-8C93-43FBA4FA6204}"/>
              </a:ext>
            </a:extLst>
          </p:cNvPr>
          <p:cNvSpPr txBox="1"/>
          <p:nvPr/>
        </p:nvSpPr>
        <p:spPr>
          <a:xfrm>
            <a:off x="1078789" y="702164"/>
            <a:ext cx="3344622" cy="1308756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Pause</a:t>
            </a:r>
          </a:p>
          <a:p>
            <a:pPr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the Video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0DE6D5-3826-4442-82E2-83A1DDAFC0F6}"/>
              </a:ext>
            </a:extLst>
          </p:cNvPr>
          <p:cNvCxnSpPr>
            <a:cxnSpLocks/>
          </p:cNvCxnSpPr>
          <p:nvPr/>
        </p:nvCxnSpPr>
        <p:spPr>
          <a:xfrm flipV="1">
            <a:off x="2814903" y="746191"/>
            <a:ext cx="8620234" cy="1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D033C8-5811-491B-B0F0-4567DC4A23BC}"/>
              </a:ext>
            </a:extLst>
          </p:cNvPr>
          <p:cNvSpPr txBox="1"/>
          <p:nvPr/>
        </p:nvSpPr>
        <p:spPr>
          <a:xfrm>
            <a:off x="4217773" y="790219"/>
            <a:ext cx="7113093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Complete the following examples: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02EB2-2CF3-40A5-8CB7-79CEAF10B7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773" y="1356542"/>
            <a:ext cx="7113447" cy="53325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Aft>
                <a:spcPts val="600"/>
              </a:spcAft>
              <a:buFont typeface="+mj-lt"/>
              <a:buAutoNum type="arabicPeriod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Question 1</a:t>
            </a:r>
          </a:p>
          <a:p>
            <a:pPr lvl="0"/>
            <a:r>
              <a:rPr lang="en-US" dirty="0"/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1182246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Summary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0D9888C-439A-43A1-A37C-D1ECE623D89F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9" y="3870479"/>
            <a:ext cx="6339032" cy="2648012"/>
            <a:chOff x="434509" y="3232290"/>
            <a:chExt cx="7866058" cy="3285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BF13AF-618C-4B67-8915-1E8195D5ADAF}"/>
                </a:ext>
              </a:extLst>
            </p:cNvPr>
            <p:cNvGrpSpPr/>
            <p:nvPr/>
          </p:nvGrpSpPr>
          <p:grpSpPr>
            <a:xfrm>
              <a:off x="434509" y="3232290"/>
              <a:ext cx="7866058" cy="3285899"/>
              <a:chOff x="434509" y="3232290"/>
              <a:chExt cx="7866058" cy="3285899"/>
            </a:xfrm>
            <a:solidFill>
              <a:schemeClr val="accent2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BC50C3C-B9F1-42EA-8D44-33D64661FAC0}"/>
                  </a:ext>
                </a:extLst>
              </p:cNvPr>
              <p:cNvSpPr/>
              <p:nvPr/>
            </p:nvSpPr>
            <p:spPr>
              <a:xfrm>
                <a:off x="434509" y="3232290"/>
                <a:ext cx="2986139" cy="3285899"/>
              </a:xfrm>
              <a:custGeom>
                <a:avLst/>
                <a:gdLst>
                  <a:gd name="connsiteX0" fmla="*/ 1711336 w 2986139"/>
                  <a:gd name="connsiteY0" fmla="*/ 2011 h 3285899"/>
                  <a:gd name="connsiteX1" fmla="*/ 2285809 w 2986139"/>
                  <a:gd name="connsiteY1" fmla="*/ 131475 h 3285899"/>
                  <a:gd name="connsiteX2" fmla="*/ 2864184 w 2986139"/>
                  <a:gd name="connsiteY2" fmla="*/ 653376 h 3285899"/>
                  <a:gd name="connsiteX3" fmla="*/ 2977619 w 2986139"/>
                  <a:gd name="connsiteY3" fmla="*/ 1032143 h 3285899"/>
                  <a:gd name="connsiteX4" fmla="*/ 2855421 w 2986139"/>
                  <a:gd name="connsiteY4" fmla="*/ 1795034 h 3285899"/>
                  <a:gd name="connsiteX5" fmla="*/ 2717643 w 2986139"/>
                  <a:gd name="connsiteY5" fmla="*/ 2017523 h 3285899"/>
                  <a:gd name="connsiteX6" fmla="*/ 2575970 w 2986139"/>
                  <a:gd name="connsiteY6" fmla="*/ 2268250 h 3285899"/>
                  <a:gd name="connsiteX7" fmla="*/ 2555036 w 2986139"/>
                  <a:gd name="connsiteY7" fmla="*/ 2384606 h 3285899"/>
                  <a:gd name="connsiteX8" fmla="*/ 2555036 w 2986139"/>
                  <a:gd name="connsiteY8" fmla="*/ 3090536 h 3285899"/>
                  <a:gd name="connsiteX9" fmla="*/ 2581812 w 2986139"/>
                  <a:gd name="connsiteY9" fmla="*/ 3117312 h 3285899"/>
                  <a:gd name="connsiteX10" fmla="*/ 2788723 w 2986139"/>
                  <a:gd name="connsiteY10" fmla="*/ 3116339 h 3285899"/>
                  <a:gd name="connsiteX11" fmla="*/ 2809170 w 2986139"/>
                  <a:gd name="connsiteY11" fmla="*/ 3136300 h 3285899"/>
                  <a:gd name="connsiteX12" fmla="*/ 2809170 w 2986139"/>
                  <a:gd name="connsiteY12" fmla="*/ 3197156 h 3285899"/>
                  <a:gd name="connsiteX13" fmla="*/ 2793104 w 2986139"/>
                  <a:gd name="connsiteY13" fmla="*/ 3214195 h 3285899"/>
                  <a:gd name="connsiteX14" fmla="*/ 2503430 w 2986139"/>
                  <a:gd name="connsiteY14" fmla="*/ 3214195 h 3285899"/>
                  <a:gd name="connsiteX15" fmla="*/ 2487364 w 2986139"/>
                  <a:gd name="connsiteY15" fmla="*/ 3192774 h 3285899"/>
                  <a:gd name="connsiteX16" fmla="*/ 2486390 w 2986139"/>
                  <a:gd name="connsiteY16" fmla="*/ 2411383 h 3285899"/>
                  <a:gd name="connsiteX17" fmla="*/ 2554549 w 2986139"/>
                  <a:gd name="connsiteY17" fmla="*/ 2149459 h 3285899"/>
                  <a:gd name="connsiteX18" fmla="*/ 2677721 w 2986139"/>
                  <a:gd name="connsiteY18" fmla="*/ 1957641 h 3285899"/>
                  <a:gd name="connsiteX19" fmla="*/ 2882197 w 2986139"/>
                  <a:gd name="connsiteY19" fmla="*/ 1492701 h 3285899"/>
                  <a:gd name="connsiteX20" fmla="*/ 2919685 w 2986139"/>
                  <a:gd name="connsiteY20" fmla="*/ 1189882 h 3285899"/>
                  <a:gd name="connsiteX21" fmla="*/ 2430403 w 2986139"/>
                  <a:gd name="connsiteY21" fmla="*/ 283371 h 3285899"/>
                  <a:gd name="connsiteX22" fmla="*/ 1883186 w 2986139"/>
                  <a:gd name="connsiteY22" fmla="*/ 88632 h 3285899"/>
                  <a:gd name="connsiteX23" fmla="*/ 1587669 w 2986139"/>
                  <a:gd name="connsiteY23" fmla="*/ 69645 h 3285899"/>
                  <a:gd name="connsiteX24" fmla="*/ 917280 w 2986139"/>
                  <a:gd name="connsiteY24" fmla="*/ 246858 h 3285899"/>
                  <a:gd name="connsiteX25" fmla="*/ 480577 w 2986139"/>
                  <a:gd name="connsiteY25" fmla="*/ 799917 h 3285899"/>
                  <a:gd name="connsiteX26" fmla="*/ 467919 w 2986139"/>
                  <a:gd name="connsiteY26" fmla="*/ 1060867 h 3285899"/>
                  <a:gd name="connsiteX27" fmla="*/ 442116 w 2986139"/>
                  <a:gd name="connsiteY27" fmla="*/ 1162131 h 3285899"/>
                  <a:gd name="connsiteX28" fmla="*/ 152441 w 2986139"/>
                  <a:gd name="connsiteY28" fmla="*/ 1525320 h 3285899"/>
                  <a:gd name="connsiteX29" fmla="*/ 77954 w 2986139"/>
                  <a:gd name="connsiteY29" fmla="*/ 1652874 h 3285899"/>
                  <a:gd name="connsiteX30" fmla="*/ 105704 w 2986139"/>
                  <a:gd name="connsiteY30" fmla="*/ 1730770 h 3285899"/>
                  <a:gd name="connsiteX31" fmla="*/ 228877 w 2986139"/>
                  <a:gd name="connsiteY31" fmla="*/ 1777994 h 3285899"/>
                  <a:gd name="connsiteX32" fmla="*/ 308233 w 2986139"/>
                  <a:gd name="connsiteY32" fmla="*/ 1906522 h 3285899"/>
                  <a:gd name="connsiteX33" fmla="*/ 248838 w 2986139"/>
                  <a:gd name="connsiteY33" fmla="*/ 2034563 h 3285899"/>
                  <a:gd name="connsiteX34" fmla="*/ 253219 w 2986139"/>
                  <a:gd name="connsiteY34" fmla="*/ 2075458 h 3285899"/>
                  <a:gd name="connsiteX35" fmla="*/ 294601 w 2986139"/>
                  <a:gd name="connsiteY35" fmla="*/ 2109051 h 3285899"/>
                  <a:gd name="connsiteX36" fmla="*/ 304338 w 2986139"/>
                  <a:gd name="connsiteY36" fmla="*/ 2186946 h 3285899"/>
                  <a:gd name="connsiteX37" fmla="*/ 272207 w 2986139"/>
                  <a:gd name="connsiteY37" fmla="*/ 2223460 h 3285899"/>
                  <a:gd name="connsiteX38" fmla="*/ 271719 w 2986139"/>
                  <a:gd name="connsiteY38" fmla="*/ 2255592 h 3285899"/>
                  <a:gd name="connsiteX39" fmla="*/ 315049 w 2986139"/>
                  <a:gd name="connsiteY39" fmla="*/ 2308171 h 3285899"/>
                  <a:gd name="connsiteX40" fmla="*/ 336470 w 2986139"/>
                  <a:gd name="connsiteY40" fmla="*/ 2448383 h 3285899"/>
                  <a:gd name="connsiteX41" fmla="*/ 294114 w 2986139"/>
                  <a:gd name="connsiteY41" fmla="*/ 2577398 h 3285899"/>
                  <a:gd name="connsiteX42" fmla="*/ 354484 w 2986139"/>
                  <a:gd name="connsiteY42" fmla="*/ 2746822 h 3285899"/>
                  <a:gd name="connsiteX43" fmla="*/ 525367 w 2986139"/>
                  <a:gd name="connsiteY43" fmla="*/ 2809138 h 3285899"/>
                  <a:gd name="connsiteX44" fmla="*/ 777554 w 2986139"/>
                  <a:gd name="connsiteY44" fmla="*/ 2805243 h 3285899"/>
                  <a:gd name="connsiteX45" fmla="*/ 905595 w 2986139"/>
                  <a:gd name="connsiteY45" fmla="*/ 2812546 h 3285899"/>
                  <a:gd name="connsiteX46" fmla="*/ 1035097 w 2986139"/>
                  <a:gd name="connsiteY46" fmla="*/ 2932797 h 3285899"/>
                  <a:gd name="connsiteX47" fmla="*/ 1076965 w 2986139"/>
                  <a:gd name="connsiteY47" fmla="*/ 3141655 h 3285899"/>
                  <a:gd name="connsiteX48" fmla="*/ 1161677 w 2986139"/>
                  <a:gd name="connsiteY48" fmla="*/ 3217603 h 3285899"/>
                  <a:gd name="connsiteX49" fmla="*/ 1414049 w 2986139"/>
                  <a:gd name="connsiteY49" fmla="*/ 3216893 h 3285899"/>
                  <a:gd name="connsiteX50" fmla="*/ 1493069 w 2986139"/>
                  <a:gd name="connsiteY50" fmla="*/ 3216522 h 3285899"/>
                  <a:gd name="connsiteX51" fmla="*/ 1493069 w 2986139"/>
                  <a:gd name="connsiteY51" fmla="*/ 3285899 h 3285899"/>
                  <a:gd name="connsiteX52" fmla="*/ 1145611 w 2986139"/>
                  <a:gd name="connsiteY52" fmla="*/ 3284788 h 3285899"/>
                  <a:gd name="connsiteX53" fmla="*/ 1006373 w 2986139"/>
                  <a:gd name="connsiteY53" fmla="*/ 3147010 h 3285899"/>
                  <a:gd name="connsiteX54" fmla="*/ 964991 w 2986139"/>
                  <a:gd name="connsiteY54" fmla="*/ 2943021 h 3285899"/>
                  <a:gd name="connsiteX55" fmla="*/ 872003 w 2986139"/>
                  <a:gd name="connsiteY55" fmla="*/ 2876809 h 3285899"/>
                  <a:gd name="connsiteX56" fmla="*/ 689921 w 2986139"/>
                  <a:gd name="connsiteY56" fmla="*/ 2880217 h 3285899"/>
                  <a:gd name="connsiteX57" fmla="*/ 392458 w 2986139"/>
                  <a:gd name="connsiteY57" fmla="*/ 2848085 h 3285899"/>
                  <a:gd name="connsiteX58" fmla="*/ 260035 w 2986139"/>
                  <a:gd name="connsiteY58" fmla="*/ 2752176 h 3285899"/>
                  <a:gd name="connsiteX59" fmla="*/ 224495 w 2986139"/>
                  <a:gd name="connsiteY59" fmla="*/ 2565227 h 3285899"/>
                  <a:gd name="connsiteX60" fmla="*/ 268312 w 2986139"/>
                  <a:gd name="connsiteY60" fmla="*/ 2428910 h 3285899"/>
                  <a:gd name="connsiteX61" fmla="*/ 255167 w 2986139"/>
                  <a:gd name="connsiteY61" fmla="*/ 2344685 h 3285899"/>
                  <a:gd name="connsiteX62" fmla="*/ 216219 w 2986139"/>
                  <a:gd name="connsiteY62" fmla="*/ 2297947 h 3285899"/>
                  <a:gd name="connsiteX63" fmla="*/ 212324 w 2986139"/>
                  <a:gd name="connsiteY63" fmla="*/ 2184025 h 3285899"/>
                  <a:gd name="connsiteX64" fmla="*/ 235206 w 2986139"/>
                  <a:gd name="connsiteY64" fmla="*/ 2154814 h 3285899"/>
                  <a:gd name="connsiteX65" fmla="*/ 209403 w 2986139"/>
                  <a:gd name="connsiteY65" fmla="*/ 2130958 h 3285899"/>
                  <a:gd name="connsiteX66" fmla="*/ 193824 w 2986139"/>
                  <a:gd name="connsiteY66" fmla="*/ 1991234 h 3285899"/>
                  <a:gd name="connsiteX67" fmla="*/ 243969 w 2986139"/>
                  <a:gd name="connsiteY67" fmla="*/ 1871956 h 3285899"/>
                  <a:gd name="connsiteX68" fmla="*/ 234232 w 2986139"/>
                  <a:gd name="connsiteY68" fmla="*/ 1851021 h 3285899"/>
                  <a:gd name="connsiteX69" fmla="*/ 213297 w 2986139"/>
                  <a:gd name="connsiteY69" fmla="*/ 1845179 h 3285899"/>
                  <a:gd name="connsiteX70" fmla="*/ 65782 w 2986139"/>
                  <a:gd name="connsiteY70" fmla="*/ 1788218 h 3285899"/>
                  <a:gd name="connsiteX71" fmla="*/ 10769 w 2986139"/>
                  <a:gd name="connsiteY71" fmla="*/ 1627071 h 3285899"/>
                  <a:gd name="connsiteX72" fmla="*/ 127126 w 2986139"/>
                  <a:gd name="connsiteY72" fmla="*/ 1440122 h 3285899"/>
                  <a:gd name="connsiteX73" fmla="*/ 389536 w 2986139"/>
                  <a:gd name="connsiteY73" fmla="*/ 1111500 h 3285899"/>
                  <a:gd name="connsiteX74" fmla="*/ 398787 w 2986139"/>
                  <a:gd name="connsiteY74" fmla="*/ 1078394 h 3285899"/>
                  <a:gd name="connsiteX75" fmla="*/ 459643 w 2986139"/>
                  <a:gd name="connsiteY75" fmla="*/ 654836 h 3285899"/>
                  <a:gd name="connsiteX76" fmla="*/ 1142690 w 2986139"/>
                  <a:gd name="connsiteY76" fmla="*/ 68671 h 3285899"/>
                  <a:gd name="connsiteX77" fmla="*/ 1512208 w 2986139"/>
                  <a:gd name="connsiteY77" fmla="*/ 3434 h 3285899"/>
                  <a:gd name="connsiteX78" fmla="*/ 1711336 w 2986139"/>
                  <a:gd name="connsiteY78" fmla="*/ 2011 h 3285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2986139" h="3285899">
                    <a:moveTo>
                      <a:pt x="1711336" y="2011"/>
                    </a:moveTo>
                    <a:cubicBezTo>
                      <a:pt x="1908715" y="11345"/>
                      <a:pt x="2100685" y="53335"/>
                      <a:pt x="2285809" y="131475"/>
                    </a:cubicBezTo>
                    <a:cubicBezTo>
                      <a:pt x="2537996" y="238581"/>
                      <a:pt x="2736143" y="408004"/>
                      <a:pt x="2864184" y="653376"/>
                    </a:cubicBezTo>
                    <a:cubicBezTo>
                      <a:pt x="2926014" y="772166"/>
                      <a:pt x="2962528" y="899234"/>
                      <a:pt x="2977619" y="1032143"/>
                    </a:cubicBezTo>
                    <a:cubicBezTo>
                      <a:pt x="3007318" y="1297475"/>
                      <a:pt x="2957659" y="1550636"/>
                      <a:pt x="2855421" y="1795034"/>
                    </a:cubicBezTo>
                    <a:cubicBezTo>
                      <a:pt x="2821828" y="1876337"/>
                      <a:pt x="2767301" y="1945470"/>
                      <a:pt x="2717643" y="2017523"/>
                    </a:cubicBezTo>
                    <a:cubicBezTo>
                      <a:pt x="2662629" y="2096879"/>
                      <a:pt x="2608102" y="2176236"/>
                      <a:pt x="2575970" y="2268250"/>
                    </a:cubicBezTo>
                    <a:cubicBezTo>
                      <a:pt x="2561852" y="2305737"/>
                      <a:pt x="2555036" y="2344198"/>
                      <a:pt x="2555036" y="2384606"/>
                    </a:cubicBezTo>
                    <a:cubicBezTo>
                      <a:pt x="2556009" y="2619754"/>
                      <a:pt x="2556009" y="2855388"/>
                      <a:pt x="2555036" y="3090536"/>
                    </a:cubicBezTo>
                    <a:cubicBezTo>
                      <a:pt x="2555036" y="3112444"/>
                      <a:pt x="2560391" y="3117800"/>
                      <a:pt x="2581812" y="3117312"/>
                    </a:cubicBezTo>
                    <a:cubicBezTo>
                      <a:pt x="2650945" y="3115852"/>
                      <a:pt x="2719590" y="3117312"/>
                      <a:pt x="2788723" y="3116339"/>
                    </a:cubicBezTo>
                    <a:cubicBezTo>
                      <a:pt x="2804302" y="3115852"/>
                      <a:pt x="2810144" y="3119746"/>
                      <a:pt x="2809170" y="3136300"/>
                    </a:cubicBezTo>
                    <a:cubicBezTo>
                      <a:pt x="2807710" y="3156747"/>
                      <a:pt x="2808197" y="3176708"/>
                      <a:pt x="2809170" y="3197156"/>
                    </a:cubicBezTo>
                    <a:cubicBezTo>
                      <a:pt x="2809657" y="3209813"/>
                      <a:pt x="2806250" y="3214195"/>
                      <a:pt x="2793104" y="3214195"/>
                    </a:cubicBezTo>
                    <a:cubicBezTo>
                      <a:pt x="2696709" y="3213708"/>
                      <a:pt x="2599826" y="3213222"/>
                      <a:pt x="2503430" y="3214195"/>
                    </a:cubicBezTo>
                    <a:cubicBezTo>
                      <a:pt x="2484930" y="3214682"/>
                      <a:pt x="2487364" y="3203971"/>
                      <a:pt x="2487364" y="3192774"/>
                    </a:cubicBezTo>
                    <a:cubicBezTo>
                      <a:pt x="2487364" y="3051588"/>
                      <a:pt x="2490772" y="2530661"/>
                      <a:pt x="2486390" y="2411383"/>
                    </a:cubicBezTo>
                    <a:cubicBezTo>
                      <a:pt x="2482982" y="2315961"/>
                      <a:pt x="2511706" y="2231736"/>
                      <a:pt x="2554549" y="2149459"/>
                    </a:cubicBezTo>
                    <a:cubicBezTo>
                      <a:pt x="2589602" y="2081787"/>
                      <a:pt x="2630984" y="2017523"/>
                      <a:pt x="2677721" y="1957641"/>
                    </a:cubicBezTo>
                    <a:cubicBezTo>
                      <a:pt x="2785802" y="1819376"/>
                      <a:pt x="2843250" y="1660664"/>
                      <a:pt x="2882197" y="1492701"/>
                    </a:cubicBezTo>
                    <a:cubicBezTo>
                      <a:pt x="2905566" y="1392897"/>
                      <a:pt x="2920172" y="1292119"/>
                      <a:pt x="2919685" y="1189882"/>
                    </a:cubicBezTo>
                    <a:cubicBezTo>
                      <a:pt x="2917250" y="801378"/>
                      <a:pt x="2759999" y="495150"/>
                      <a:pt x="2430403" y="283371"/>
                    </a:cubicBezTo>
                    <a:cubicBezTo>
                      <a:pt x="2263414" y="176265"/>
                      <a:pt x="2078412" y="117356"/>
                      <a:pt x="1883186" y="88632"/>
                    </a:cubicBezTo>
                    <a:cubicBezTo>
                      <a:pt x="1785329" y="74027"/>
                      <a:pt x="1686499" y="67211"/>
                      <a:pt x="1587669" y="69645"/>
                    </a:cubicBezTo>
                    <a:cubicBezTo>
                      <a:pt x="1350087" y="75487"/>
                      <a:pt x="1122729" y="121251"/>
                      <a:pt x="917280" y="246858"/>
                    </a:cubicBezTo>
                    <a:cubicBezTo>
                      <a:pt x="704041" y="376846"/>
                      <a:pt x="553117" y="557954"/>
                      <a:pt x="480577" y="799917"/>
                    </a:cubicBezTo>
                    <a:cubicBezTo>
                      <a:pt x="454774" y="885602"/>
                      <a:pt x="445524" y="972748"/>
                      <a:pt x="467919" y="1060867"/>
                    </a:cubicBezTo>
                    <a:cubicBezTo>
                      <a:pt x="477656" y="1099815"/>
                      <a:pt x="466458" y="1131947"/>
                      <a:pt x="442116" y="1162131"/>
                    </a:cubicBezTo>
                    <a:cubicBezTo>
                      <a:pt x="345233" y="1282870"/>
                      <a:pt x="248351" y="1403608"/>
                      <a:pt x="152441" y="1525320"/>
                    </a:cubicBezTo>
                    <a:cubicBezTo>
                      <a:pt x="121770" y="1564268"/>
                      <a:pt x="94020" y="1605163"/>
                      <a:pt x="77954" y="1652874"/>
                    </a:cubicBezTo>
                    <a:cubicBezTo>
                      <a:pt x="65296" y="1690848"/>
                      <a:pt x="72112" y="1709835"/>
                      <a:pt x="105704" y="1730770"/>
                    </a:cubicBezTo>
                    <a:cubicBezTo>
                      <a:pt x="143678" y="1754139"/>
                      <a:pt x="182626" y="1772639"/>
                      <a:pt x="228877" y="1777994"/>
                    </a:cubicBezTo>
                    <a:cubicBezTo>
                      <a:pt x="302877" y="1786271"/>
                      <a:pt x="330628" y="1835929"/>
                      <a:pt x="308233" y="1906522"/>
                    </a:cubicBezTo>
                    <a:cubicBezTo>
                      <a:pt x="293628" y="1951799"/>
                      <a:pt x="283404" y="1998049"/>
                      <a:pt x="248838" y="2034563"/>
                    </a:cubicBezTo>
                    <a:cubicBezTo>
                      <a:pt x="236180" y="2047707"/>
                      <a:pt x="240074" y="2063773"/>
                      <a:pt x="253219" y="2075458"/>
                    </a:cubicBezTo>
                    <a:cubicBezTo>
                      <a:pt x="266364" y="2087142"/>
                      <a:pt x="280970" y="2097853"/>
                      <a:pt x="294601" y="2109051"/>
                    </a:cubicBezTo>
                    <a:cubicBezTo>
                      <a:pt x="323812" y="2132906"/>
                      <a:pt x="326733" y="2156761"/>
                      <a:pt x="304338" y="2186946"/>
                    </a:cubicBezTo>
                    <a:cubicBezTo>
                      <a:pt x="294601" y="2200091"/>
                      <a:pt x="283890" y="2212262"/>
                      <a:pt x="272207" y="2223460"/>
                    </a:cubicBezTo>
                    <a:cubicBezTo>
                      <a:pt x="260035" y="2234657"/>
                      <a:pt x="260522" y="2243420"/>
                      <a:pt x="271719" y="2255592"/>
                    </a:cubicBezTo>
                    <a:cubicBezTo>
                      <a:pt x="287299" y="2272144"/>
                      <a:pt x="301417" y="2290158"/>
                      <a:pt x="315049" y="2308171"/>
                    </a:cubicBezTo>
                    <a:cubicBezTo>
                      <a:pt x="347181" y="2351014"/>
                      <a:pt x="353023" y="2397751"/>
                      <a:pt x="336470" y="2448383"/>
                    </a:cubicBezTo>
                    <a:cubicBezTo>
                      <a:pt x="322838" y="2491713"/>
                      <a:pt x="307746" y="2534068"/>
                      <a:pt x="294114" y="2577398"/>
                    </a:cubicBezTo>
                    <a:cubicBezTo>
                      <a:pt x="270746" y="2650425"/>
                      <a:pt x="298496" y="2703492"/>
                      <a:pt x="354484" y="2746822"/>
                    </a:cubicBezTo>
                    <a:cubicBezTo>
                      <a:pt x="404629" y="2785769"/>
                      <a:pt x="463538" y="2801835"/>
                      <a:pt x="525367" y="2809138"/>
                    </a:cubicBezTo>
                    <a:cubicBezTo>
                      <a:pt x="609592" y="2818875"/>
                      <a:pt x="693329" y="2809624"/>
                      <a:pt x="777554" y="2805243"/>
                    </a:cubicBezTo>
                    <a:cubicBezTo>
                      <a:pt x="820397" y="2802809"/>
                      <a:pt x="863240" y="2803783"/>
                      <a:pt x="905595" y="2812546"/>
                    </a:cubicBezTo>
                    <a:cubicBezTo>
                      <a:pt x="973754" y="2826178"/>
                      <a:pt x="1015136" y="2868046"/>
                      <a:pt x="1035097" y="2932797"/>
                    </a:cubicBezTo>
                    <a:cubicBezTo>
                      <a:pt x="1056031" y="3000956"/>
                      <a:pt x="1072097" y="3070088"/>
                      <a:pt x="1076965" y="3141655"/>
                    </a:cubicBezTo>
                    <a:cubicBezTo>
                      <a:pt x="1080374" y="3200076"/>
                      <a:pt x="1101795" y="3217116"/>
                      <a:pt x="1161677" y="3217603"/>
                    </a:cubicBezTo>
                    <a:cubicBezTo>
                      <a:pt x="1191801" y="3217786"/>
                      <a:pt x="1295659" y="3217420"/>
                      <a:pt x="1414049" y="3216893"/>
                    </a:cubicBezTo>
                    <a:lnTo>
                      <a:pt x="1493069" y="3216522"/>
                    </a:lnTo>
                    <a:lnTo>
                      <a:pt x="1493069" y="3285899"/>
                    </a:lnTo>
                    <a:lnTo>
                      <a:pt x="1145611" y="3284788"/>
                    </a:lnTo>
                    <a:cubicBezTo>
                      <a:pt x="1075505" y="3284788"/>
                      <a:pt x="1005886" y="3246814"/>
                      <a:pt x="1006373" y="3147010"/>
                    </a:cubicBezTo>
                    <a:cubicBezTo>
                      <a:pt x="1006860" y="3075930"/>
                      <a:pt x="985438" y="3009232"/>
                      <a:pt x="964991" y="2943021"/>
                    </a:cubicBezTo>
                    <a:cubicBezTo>
                      <a:pt x="951359" y="2899205"/>
                      <a:pt x="915332" y="2881191"/>
                      <a:pt x="872003" y="2876809"/>
                    </a:cubicBezTo>
                    <a:cubicBezTo>
                      <a:pt x="811147" y="2870968"/>
                      <a:pt x="750777" y="2878270"/>
                      <a:pt x="689921" y="2880217"/>
                    </a:cubicBezTo>
                    <a:cubicBezTo>
                      <a:pt x="589144" y="2883625"/>
                      <a:pt x="488853" y="2886060"/>
                      <a:pt x="392458" y="2848085"/>
                    </a:cubicBezTo>
                    <a:cubicBezTo>
                      <a:pt x="339878" y="2827638"/>
                      <a:pt x="296548" y="2794532"/>
                      <a:pt x="260035" y="2752176"/>
                    </a:cubicBezTo>
                    <a:cubicBezTo>
                      <a:pt x="211837" y="2696676"/>
                      <a:pt x="206482" y="2632899"/>
                      <a:pt x="224495" y="2565227"/>
                    </a:cubicBezTo>
                    <a:cubicBezTo>
                      <a:pt x="236666" y="2518976"/>
                      <a:pt x="251758" y="2473700"/>
                      <a:pt x="268312" y="2428910"/>
                    </a:cubicBezTo>
                    <a:cubicBezTo>
                      <a:pt x="280482" y="2397264"/>
                      <a:pt x="275127" y="2370001"/>
                      <a:pt x="255167" y="2344685"/>
                    </a:cubicBezTo>
                    <a:cubicBezTo>
                      <a:pt x="242509" y="2328619"/>
                      <a:pt x="229851" y="2313040"/>
                      <a:pt x="216219" y="2297947"/>
                    </a:cubicBezTo>
                    <a:cubicBezTo>
                      <a:pt x="179219" y="2256566"/>
                      <a:pt x="178245" y="2227354"/>
                      <a:pt x="212324" y="2184025"/>
                    </a:cubicBezTo>
                    <a:cubicBezTo>
                      <a:pt x="220114" y="2174288"/>
                      <a:pt x="237153" y="2166498"/>
                      <a:pt x="235206" y="2154814"/>
                    </a:cubicBezTo>
                    <a:cubicBezTo>
                      <a:pt x="234232" y="2145564"/>
                      <a:pt x="218166" y="2139235"/>
                      <a:pt x="209403" y="2130958"/>
                    </a:cubicBezTo>
                    <a:cubicBezTo>
                      <a:pt x="162665" y="2088603"/>
                      <a:pt x="154876" y="2039918"/>
                      <a:pt x="193824" y="1991234"/>
                    </a:cubicBezTo>
                    <a:cubicBezTo>
                      <a:pt x="222548" y="1955207"/>
                      <a:pt x="228390" y="1911877"/>
                      <a:pt x="243969" y="1871956"/>
                    </a:cubicBezTo>
                    <a:cubicBezTo>
                      <a:pt x="248351" y="1861245"/>
                      <a:pt x="243969" y="1854916"/>
                      <a:pt x="234232" y="1851021"/>
                    </a:cubicBezTo>
                    <a:cubicBezTo>
                      <a:pt x="227416" y="1848587"/>
                      <a:pt x="220114" y="1845666"/>
                      <a:pt x="213297" y="1845179"/>
                    </a:cubicBezTo>
                    <a:cubicBezTo>
                      <a:pt x="157797" y="1842745"/>
                      <a:pt x="111060" y="1816942"/>
                      <a:pt x="65782" y="1788218"/>
                    </a:cubicBezTo>
                    <a:cubicBezTo>
                      <a:pt x="3953" y="1748783"/>
                      <a:pt x="-14061" y="1695717"/>
                      <a:pt x="10769" y="1627071"/>
                    </a:cubicBezTo>
                    <a:cubicBezTo>
                      <a:pt x="36085" y="1556478"/>
                      <a:pt x="81848" y="1498056"/>
                      <a:pt x="127126" y="1440122"/>
                    </a:cubicBezTo>
                    <a:cubicBezTo>
                      <a:pt x="213297" y="1329607"/>
                      <a:pt x="306285" y="1224448"/>
                      <a:pt x="389536" y="1111500"/>
                    </a:cubicBezTo>
                    <a:cubicBezTo>
                      <a:pt x="397326" y="1101275"/>
                      <a:pt x="402194" y="1092025"/>
                      <a:pt x="398787" y="1078394"/>
                    </a:cubicBezTo>
                    <a:cubicBezTo>
                      <a:pt x="360326" y="928932"/>
                      <a:pt x="396839" y="789206"/>
                      <a:pt x="459643" y="654836"/>
                    </a:cubicBezTo>
                    <a:cubicBezTo>
                      <a:pt x="598394" y="356398"/>
                      <a:pt x="832568" y="167988"/>
                      <a:pt x="1142690" y="68671"/>
                    </a:cubicBezTo>
                    <a:cubicBezTo>
                      <a:pt x="1262941" y="30210"/>
                      <a:pt x="1386601" y="10736"/>
                      <a:pt x="1512208" y="3434"/>
                    </a:cubicBezTo>
                    <a:cubicBezTo>
                      <a:pt x="1579150" y="-583"/>
                      <a:pt x="1645544" y="-1100"/>
                      <a:pt x="1711336" y="2011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3BAF87E-FAA6-46DA-A912-FEB4AF13F5E7}"/>
                  </a:ext>
                </a:extLst>
              </p:cNvPr>
              <p:cNvSpPr/>
              <p:nvPr/>
            </p:nvSpPr>
            <p:spPr>
              <a:xfrm>
                <a:off x="1984565" y="5435937"/>
                <a:ext cx="302819" cy="590546"/>
              </a:xfrm>
              <a:custGeom>
                <a:avLst/>
                <a:gdLst>
                  <a:gd name="connsiteX0" fmla="*/ 433812 w 469271"/>
                  <a:gd name="connsiteY0" fmla="*/ 340259 h 915154"/>
                  <a:gd name="connsiteX1" fmla="*/ 428531 w 469271"/>
                  <a:gd name="connsiteY1" fmla="*/ 340259 h 915154"/>
                  <a:gd name="connsiteX2" fmla="*/ 428531 w 469271"/>
                  <a:gd name="connsiteY2" fmla="*/ 20370 h 915154"/>
                  <a:gd name="connsiteX3" fmla="*/ 408160 w 469271"/>
                  <a:gd name="connsiteY3" fmla="*/ 0 h 915154"/>
                  <a:gd name="connsiteX4" fmla="*/ 70164 w 469271"/>
                  <a:gd name="connsiteY4" fmla="*/ 0 h 915154"/>
                  <a:gd name="connsiteX5" fmla="*/ 49794 w 469271"/>
                  <a:gd name="connsiteY5" fmla="*/ 20370 h 915154"/>
                  <a:gd name="connsiteX6" fmla="*/ 49794 w 469271"/>
                  <a:gd name="connsiteY6" fmla="*/ 340259 h 915154"/>
                  <a:gd name="connsiteX7" fmla="*/ 34705 w 469271"/>
                  <a:gd name="connsiteY7" fmla="*/ 340259 h 915154"/>
                  <a:gd name="connsiteX8" fmla="*/ 0 w 469271"/>
                  <a:gd name="connsiteY8" fmla="*/ 374964 h 915154"/>
                  <a:gd name="connsiteX9" fmla="*/ 0 w 469271"/>
                  <a:gd name="connsiteY9" fmla="*/ 880449 h 915154"/>
                  <a:gd name="connsiteX10" fmla="*/ 34705 w 469271"/>
                  <a:gd name="connsiteY10" fmla="*/ 915155 h 915154"/>
                  <a:gd name="connsiteX11" fmla="*/ 434566 w 469271"/>
                  <a:gd name="connsiteY11" fmla="*/ 915155 h 915154"/>
                  <a:gd name="connsiteX12" fmla="*/ 469271 w 469271"/>
                  <a:gd name="connsiteY12" fmla="*/ 880449 h 915154"/>
                  <a:gd name="connsiteX13" fmla="*/ 469271 w 469271"/>
                  <a:gd name="connsiteY13" fmla="*/ 374964 h 915154"/>
                  <a:gd name="connsiteX14" fmla="*/ 433812 w 469271"/>
                  <a:gd name="connsiteY14" fmla="*/ 340259 h 91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9271" h="915154">
                    <a:moveTo>
                      <a:pt x="433812" y="340259"/>
                    </a:moveTo>
                    <a:lnTo>
                      <a:pt x="428531" y="340259"/>
                    </a:lnTo>
                    <a:lnTo>
                      <a:pt x="428531" y="20370"/>
                    </a:lnTo>
                    <a:cubicBezTo>
                      <a:pt x="428531" y="9054"/>
                      <a:pt x="419477" y="0"/>
                      <a:pt x="408160" y="0"/>
                    </a:cubicBezTo>
                    <a:lnTo>
                      <a:pt x="70164" y="0"/>
                    </a:lnTo>
                    <a:cubicBezTo>
                      <a:pt x="58847" y="0"/>
                      <a:pt x="49794" y="9054"/>
                      <a:pt x="49794" y="20370"/>
                    </a:cubicBezTo>
                    <a:lnTo>
                      <a:pt x="49794" y="340259"/>
                    </a:lnTo>
                    <a:lnTo>
                      <a:pt x="34705" y="340259"/>
                    </a:lnTo>
                    <a:cubicBezTo>
                      <a:pt x="15089" y="340259"/>
                      <a:pt x="0" y="356103"/>
                      <a:pt x="0" y="374964"/>
                    </a:cubicBezTo>
                    <a:lnTo>
                      <a:pt x="0" y="880449"/>
                    </a:lnTo>
                    <a:cubicBezTo>
                      <a:pt x="0" y="900065"/>
                      <a:pt x="15843" y="915155"/>
                      <a:pt x="34705" y="915155"/>
                    </a:cubicBezTo>
                    <a:lnTo>
                      <a:pt x="434566" y="915155"/>
                    </a:lnTo>
                    <a:cubicBezTo>
                      <a:pt x="454182" y="915155"/>
                      <a:pt x="469271" y="899311"/>
                      <a:pt x="469271" y="880449"/>
                    </a:cubicBezTo>
                    <a:lnTo>
                      <a:pt x="469271" y="374964"/>
                    </a:lnTo>
                    <a:cubicBezTo>
                      <a:pt x="468517" y="356103"/>
                      <a:pt x="452673" y="340259"/>
                      <a:pt x="433812" y="340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674A7F8-179C-44DE-97BC-5E5EB6CCCE1E}"/>
                  </a:ext>
                </a:extLst>
              </p:cNvPr>
              <p:cNvSpPr/>
              <p:nvPr/>
            </p:nvSpPr>
            <p:spPr>
              <a:xfrm>
                <a:off x="7430570" y="5852483"/>
                <a:ext cx="869997" cy="445952"/>
              </a:xfrm>
              <a:custGeom>
                <a:avLst/>
                <a:gdLst>
                  <a:gd name="connsiteX0" fmla="*/ 847254 w 1348211"/>
                  <a:gd name="connsiteY0" fmla="*/ 639778 h 691080"/>
                  <a:gd name="connsiteX1" fmla="*/ 847254 w 1348211"/>
                  <a:gd name="connsiteY1" fmla="*/ 632234 h 691080"/>
                  <a:gd name="connsiteX2" fmla="*/ 1318033 w 1348211"/>
                  <a:gd name="connsiteY2" fmla="*/ 632234 h 691080"/>
                  <a:gd name="connsiteX3" fmla="*/ 1348212 w 1348211"/>
                  <a:gd name="connsiteY3" fmla="*/ 602055 h 691080"/>
                  <a:gd name="connsiteX4" fmla="*/ 1348212 w 1348211"/>
                  <a:gd name="connsiteY4" fmla="*/ 104115 h 691080"/>
                  <a:gd name="connsiteX5" fmla="*/ 1318033 w 1348211"/>
                  <a:gd name="connsiteY5" fmla="*/ 73937 h 691080"/>
                  <a:gd name="connsiteX6" fmla="*/ 847254 w 1348211"/>
                  <a:gd name="connsiteY6" fmla="*/ 73937 h 691080"/>
                  <a:gd name="connsiteX7" fmla="*/ 847254 w 1348211"/>
                  <a:gd name="connsiteY7" fmla="*/ 51303 h 691080"/>
                  <a:gd name="connsiteX8" fmla="*/ 795951 w 1348211"/>
                  <a:gd name="connsiteY8" fmla="*/ 0 h 691080"/>
                  <a:gd name="connsiteX9" fmla="*/ 51303 w 1348211"/>
                  <a:gd name="connsiteY9" fmla="*/ 0 h 691080"/>
                  <a:gd name="connsiteX10" fmla="*/ 0 w 1348211"/>
                  <a:gd name="connsiteY10" fmla="*/ 51303 h 691080"/>
                  <a:gd name="connsiteX11" fmla="*/ 0 w 1348211"/>
                  <a:gd name="connsiteY11" fmla="*/ 639778 h 691080"/>
                  <a:gd name="connsiteX12" fmla="*/ 51303 w 1348211"/>
                  <a:gd name="connsiteY12" fmla="*/ 691081 h 691080"/>
                  <a:gd name="connsiteX13" fmla="*/ 795951 w 1348211"/>
                  <a:gd name="connsiteY13" fmla="*/ 691081 h 691080"/>
                  <a:gd name="connsiteX14" fmla="*/ 847254 w 1348211"/>
                  <a:gd name="connsiteY14" fmla="*/ 639778 h 69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48211" h="691080">
                    <a:moveTo>
                      <a:pt x="847254" y="639778"/>
                    </a:moveTo>
                    <a:lnTo>
                      <a:pt x="847254" y="632234"/>
                    </a:lnTo>
                    <a:lnTo>
                      <a:pt x="1318033" y="632234"/>
                    </a:lnTo>
                    <a:cubicBezTo>
                      <a:pt x="1334632" y="632234"/>
                      <a:pt x="1348212" y="618653"/>
                      <a:pt x="1348212" y="602055"/>
                    </a:cubicBezTo>
                    <a:lnTo>
                      <a:pt x="1348212" y="104115"/>
                    </a:lnTo>
                    <a:cubicBezTo>
                      <a:pt x="1348212" y="87517"/>
                      <a:pt x="1334632" y="73937"/>
                      <a:pt x="1318033" y="73937"/>
                    </a:cubicBezTo>
                    <a:lnTo>
                      <a:pt x="847254" y="73937"/>
                    </a:lnTo>
                    <a:lnTo>
                      <a:pt x="847254" y="51303"/>
                    </a:lnTo>
                    <a:cubicBezTo>
                      <a:pt x="847254" y="22634"/>
                      <a:pt x="823865" y="0"/>
                      <a:pt x="795951" y="0"/>
                    </a:cubicBezTo>
                    <a:lnTo>
                      <a:pt x="51303" y="0"/>
                    </a:lnTo>
                    <a:cubicBezTo>
                      <a:pt x="22634" y="0"/>
                      <a:pt x="0" y="23388"/>
                      <a:pt x="0" y="51303"/>
                    </a:cubicBezTo>
                    <a:lnTo>
                      <a:pt x="0" y="639778"/>
                    </a:lnTo>
                    <a:cubicBezTo>
                      <a:pt x="0" y="668447"/>
                      <a:pt x="23388" y="691081"/>
                      <a:pt x="51303" y="691081"/>
                    </a:cubicBezTo>
                    <a:lnTo>
                      <a:pt x="795951" y="691081"/>
                    </a:lnTo>
                    <a:cubicBezTo>
                      <a:pt x="823865" y="691081"/>
                      <a:pt x="847254" y="668447"/>
                      <a:pt x="847254" y="63977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DF0F497-D132-4673-B6B4-20F868983CAA}"/>
                  </a:ext>
                </a:extLst>
              </p:cNvPr>
              <p:cNvSpPr/>
              <p:nvPr/>
            </p:nvSpPr>
            <p:spPr>
              <a:xfrm>
                <a:off x="4912106" y="5693966"/>
                <a:ext cx="485917" cy="753737"/>
              </a:xfrm>
              <a:custGeom>
                <a:avLst/>
                <a:gdLst>
                  <a:gd name="connsiteX0" fmla="*/ 608091 w 753013"/>
                  <a:gd name="connsiteY0" fmla="*/ 906552 h 1168047"/>
                  <a:gd name="connsiteX1" fmla="*/ 607337 w 753013"/>
                  <a:gd name="connsiteY1" fmla="*/ 640984 h 1168047"/>
                  <a:gd name="connsiteX2" fmla="*/ 603564 w 753013"/>
                  <a:gd name="connsiteY2" fmla="*/ 29875 h 1168047"/>
                  <a:gd name="connsiteX3" fmla="*/ 632988 w 753013"/>
                  <a:gd name="connsiteY3" fmla="*/ 451 h 1168047"/>
                  <a:gd name="connsiteX4" fmla="*/ 715978 w 753013"/>
                  <a:gd name="connsiteY4" fmla="*/ 451 h 1168047"/>
                  <a:gd name="connsiteX5" fmla="*/ 752946 w 753013"/>
                  <a:gd name="connsiteY5" fmla="*/ 38174 h 1168047"/>
                  <a:gd name="connsiteX6" fmla="*/ 752192 w 753013"/>
                  <a:gd name="connsiteY6" fmla="*/ 841669 h 1168047"/>
                  <a:gd name="connsiteX7" fmla="*/ 752946 w 753013"/>
                  <a:gd name="connsiteY7" fmla="*/ 1128362 h 1168047"/>
                  <a:gd name="connsiteX8" fmla="*/ 718242 w 753013"/>
                  <a:gd name="connsiteY8" fmla="*/ 1165330 h 1168047"/>
                  <a:gd name="connsiteX9" fmla="*/ 596020 w 753013"/>
                  <a:gd name="connsiteY9" fmla="*/ 1159295 h 1168047"/>
                  <a:gd name="connsiteX10" fmla="*/ 535663 w 753013"/>
                  <a:gd name="connsiteY10" fmla="*/ 1054426 h 1168047"/>
                  <a:gd name="connsiteX11" fmla="*/ 162208 w 753013"/>
                  <a:gd name="connsiteY11" fmla="*/ 278845 h 1168047"/>
                  <a:gd name="connsiteX12" fmla="*/ 139574 w 753013"/>
                  <a:gd name="connsiteY12" fmla="*/ 222261 h 1168047"/>
                  <a:gd name="connsiteX13" fmla="*/ 148628 w 753013"/>
                  <a:gd name="connsiteY13" fmla="*/ 622122 h 1168047"/>
                  <a:gd name="connsiteX14" fmla="*/ 150136 w 753013"/>
                  <a:gd name="connsiteY14" fmla="*/ 1135152 h 1168047"/>
                  <a:gd name="connsiteX15" fmla="*/ 119958 w 753013"/>
                  <a:gd name="connsiteY15" fmla="*/ 1164576 h 1168047"/>
                  <a:gd name="connsiteX16" fmla="*/ 29423 w 753013"/>
                  <a:gd name="connsiteY16" fmla="*/ 1164576 h 1168047"/>
                  <a:gd name="connsiteX17" fmla="*/ 0 w 753013"/>
                  <a:gd name="connsiteY17" fmla="*/ 1134398 h 1168047"/>
                  <a:gd name="connsiteX18" fmla="*/ 0 w 753013"/>
                  <a:gd name="connsiteY18" fmla="*/ 32893 h 1168047"/>
                  <a:gd name="connsiteX19" fmla="*/ 30932 w 753013"/>
                  <a:gd name="connsiteY19" fmla="*/ 451 h 1168047"/>
                  <a:gd name="connsiteX20" fmla="*/ 151645 w 753013"/>
                  <a:gd name="connsiteY20" fmla="*/ 451 h 1168047"/>
                  <a:gd name="connsiteX21" fmla="*/ 184087 w 753013"/>
                  <a:gd name="connsiteY21" fmla="*/ 19313 h 1168047"/>
                  <a:gd name="connsiteX22" fmla="*/ 591493 w 753013"/>
                  <a:gd name="connsiteY22" fmla="*/ 853740 h 1168047"/>
                  <a:gd name="connsiteX23" fmla="*/ 613372 w 753013"/>
                  <a:gd name="connsiteY23" fmla="*/ 908061 h 1168047"/>
                  <a:gd name="connsiteX24" fmla="*/ 608091 w 753013"/>
                  <a:gd name="connsiteY24" fmla="*/ 906552 h 116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3013" h="1168047">
                    <a:moveTo>
                      <a:pt x="608091" y="906552"/>
                    </a:moveTo>
                    <a:cubicBezTo>
                      <a:pt x="608091" y="818281"/>
                      <a:pt x="610354" y="729255"/>
                      <a:pt x="607337" y="640984"/>
                    </a:cubicBezTo>
                    <a:cubicBezTo>
                      <a:pt x="600546" y="437281"/>
                      <a:pt x="605828" y="233578"/>
                      <a:pt x="603564" y="29875"/>
                    </a:cubicBezTo>
                    <a:cubicBezTo>
                      <a:pt x="603564" y="6487"/>
                      <a:pt x="610354" y="-1058"/>
                      <a:pt x="632988" y="451"/>
                    </a:cubicBezTo>
                    <a:cubicBezTo>
                      <a:pt x="660903" y="1960"/>
                      <a:pt x="688818" y="2714"/>
                      <a:pt x="715978" y="451"/>
                    </a:cubicBezTo>
                    <a:cubicBezTo>
                      <a:pt x="746156" y="-2567"/>
                      <a:pt x="752946" y="9505"/>
                      <a:pt x="752946" y="38174"/>
                    </a:cubicBezTo>
                    <a:cubicBezTo>
                      <a:pt x="752192" y="306006"/>
                      <a:pt x="752192" y="573837"/>
                      <a:pt x="752192" y="841669"/>
                    </a:cubicBezTo>
                    <a:cubicBezTo>
                      <a:pt x="752192" y="937485"/>
                      <a:pt x="751437" y="1032546"/>
                      <a:pt x="752946" y="1128362"/>
                    </a:cubicBezTo>
                    <a:cubicBezTo>
                      <a:pt x="753701" y="1155522"/>
                      <a:pt x="748420" y="1166839"/>
                      <a:pt x="718242" y="1165330"/>
                    </a:cubicBezTo>
                    <a:cubicBezTo>
                      <a:pt x="676747" y="1162313"/>
                      <a:pt x="629216" y="1176647"/>
                      <a:pt x="596020" y="1159295"/>
                    </a:cubicBezTo>
                    <a:cubicBezTo>
                      <a:pt x="562824" y="1142696"/>
                      <a:pt x="553770" y="1091394"/>
                      <a:pt x="535663" y="1054426"/>
                    </a:cubicBezTo>
                    <a:cubicBezTo>
                      <a:pt x="408915" y="797156"/>
                      <a:pt x="267832" y="546677"/>
                      <a:pt x="162208" y="278845"/>
                    </a:cubicBezTo>
                    <a:cubicBezTo>
                      <a:pt x="156172" y="263002"/>
                      <a:pt x="149382" y="247158"/>
                      <a:pt x="139574" y="222261"/>
                    </a:cubicBezTo>
                    <a:cubicBezTo>
                      <a:pt x="142592" y="362590"/>
                      <a:pt x="147119" y="492356"/>
                      <a:pt x="148628" y="622122"/>
                    </a:cubicBezTo>
                    <a:cubicBezTo>
                      <a:pt x="150136" y="793384"/>
                      <a:pt x="148628" y="963891"/>
                      <a:pt x="150136" y="1135152"/>
                    </a:cubicBezTo>
                    <a:cubicBezTo>
                      <a:pt x="150136" y="1158540"/>
                      <a:pt x="143347" y="1166085"/>
                      <a:pt x="119958" y="1164576"/>
                    </a:cubicBezTo>
                    <a:cubicBezTo>
                      <a:pt x="89780" y="1163067"/>
                      <a:pt x="59602" y="1162313"/>
                      <a:pt x="29423" y="1164576"/>
                    </a:cubicBezTo>
                    <a:cubicBezTo>
                      <a:pt x="5281" y="1166085"/>
                      <a:pt x="0" y="1156277"/>
                      <a:pt x="0" y="1134398"/>
                    </a:cubicBezTo>
                    <a:cubicBezTo>
                      <a:pt x="754" y="766978"/>
                      <a:pt x="754" y="400313"/>
                      <a:pt x="0" y="32893"/>
                    </a:cubicBezTo>
                    <a:cubicBezTo>
                      <a:pt x="0" y="9505"/>
                      <a:pt x="5281" y="-1058"/>
                      <a:pt x="30932" y="451"/>
                    </a:cubicBezTo>
                    <a:cubicBezTo>
                      <a:pt x="70919" y="2714"/>
                      <a:pt x="111659" y="1205"/>
                      <a:pt x="151645" y="451"/>
                    </a:cubicBezTo>
                    <a:cubicBezTo>
                      <a:pt x="166734" y="451"/>
                      <a:pt x="176542" y="4224"/>
                      <a:pt x="184087" y="19313"/>
                    </a:cubicBezTo>
                    <a:cubicBezTo>
                      <a:pt x="319889" y="297706"/>
                      <a:pt x="475307" y="565538"/>
                      <a:pt x="591493" y="853740"/>
                    </a:cubicBezTo>
                    <a:cubicBezTo>
                      <a:pt x="599037" y="871847"/>
                      <a:pt x="605828" y="889954"/>
                      <a:pt x="613372" y="908061"/>
                    </a:cubicBezTo>
                    <a:cubicBezTo>
                      <a:pt x="611109" y="908061"/>
                      <a:pt x="609600" y="907307"/>
                      <a:pt x="608091" y="906552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4B1EF73-60C6-43C7-8E3B-0A5E509059BA}"/>
                  </a:ext>
                </a:extLst>
              </p:cNvPr>
              <p:cNvSpPr/>
              <p:nvPr/>
            </p:nvSpPr>
            <p:spPr>
              <a:xfrm>
                <a:off x="5779633" y="5691659"/>
                <a:ext cx="487684" cy="756747"/>
              </a:xfrm>
              <a:custGeom>
                <a:avLst/>
                <a:gdLst>
                  <a:gd name="connsiteX0" fmla="*/ 613427 w 755751"/>
                  <a:gd name="connsiteY0" fmla="*/ 916163 h 1172711"/>
                  <a:gd name="connsiteX1" fmla="*/ 603619 w 755751"/>
                  <a:gd name="connsiteY1" fmla="*/ 34205 h 1172711"/>
                  <a:gd name="connsiteX2" fmla="*/ 633798 w 755751"/>
                  <a:gd name="connsiteY2" fmla="*/ 4781 h 1172711"/>
                  <a:gd name="connsiteX3" fmla="*/ 745457 w 755751"/>
                  <a:gd name="connsiteY3" fmla="*/ 13080 h 1172711"/>
                  <a:gd name="connsiteX4" fmla="*/ 751493 w 755751"/>
                  <a:gd name="connsiteY4" fmla="*/ 118704 h 1172711"/>
                  <a:gd name="connsiteX5" fmla="*/ 752247 w 755751"/>
                  <a:gd name="connsiteY5" fmla="*/ 1128919 h 1172711"/>
                  <a:gd name="connsiteX6" fmla="*/ 713770 w 755751"/>
                  <a:gd name="connsiteY6" fmla="*/ 1169660 h 1172711"/>
                  <a:gd name="connsiteX7" fmla="*/ 534209 w 755751"/>
                  <a:gd name="connsiteY7" fmla="*/ 1061773 h 1172711"/>
                  <a:gd name="connsiteX8" fmla="*/ 182633 w 755751"/>
                  <a:gd name="connsiteY8" fmla="*/ 334478 h 1172711"/>
                  <a:gd name="connsiteX9" fmla="*/ 138120 w 755751"/>
                  <a:gd name="connsiteY9" fmla="*/ 237908 h 1172711"/>
                  <a:gd name="connsiteX10" fmla="*/ 139629 w 755751"/>
                  <a:gd name="connsiteY10" fmla="*/ 278648 h 1172711"/>
                  <a:gd name="connsiteX11" fmla="*/ 148682 w 755751"/>
                  <a:gd name="connsiteY11" fmla="*/ 1137973 h 1172711"/>
                  <a:gd name="connsiteX12" fmla="*/ 116241 w 755751"/>
                  <a:gd name="connsiteY12" fmla="*/ 1168906 h 1172711"/>
                  <a:gd name="connsiteX13" fmla="*/ 33251 w 755751"/>
                  <a:gd name="connsiteY13" fmla="*/ 1168906 h 1172711"/>
                  <a:gd name="connsiteX14" fmla="*/ 55 w 755751"/>
                  <a:gd name="connsiteY14" fmla="*/ 1134955 h 1172711"/>
                  <a:gd name="connsiteX15" fmla="*/ 809 w 755751"/>
                  <a:gd name="connsiteY15" fmla="*/ 633242 h 1172711"/>
                  <a:gd name="connsiteX16" fmla="*/ 55 w 755751"/>
                  <a:gd name="connsiteY16" fmla="*/ 44767 h 1172711"/>
                  <a:gd name="connsiteX17" fmla="*/ 42304 w 755751"/>
                  <a:gd name="connsiteY17" fmla="*/ 4781 h 1172711"/>
                  <a:gd name="connsiteX18" fmla="*/ 49849 w 755751"/>
                  <a:gd name="connsiteY18" fmla="*/ 4781 h 1172711"/>
                  <a:gd name="connsiteX19" fmla="*/ 171316 w 755751"/>
                  <a:gd name="connsiteY19" fmla="*/ 10817 h 1172711"/>
                  <a:gd name="connsiteX20" fmla="*/ 229410 w 755751"/>
                  <a:gd name="connsiteY20" fmla="*/ 113423 h 1172711"/>
                  <a:gd name="connsiteX21" fmla="*/ 580232 w 755751"/>
                  <a:gd name="connsiteY21" fmla="*/ 832419 h 1172711"/>
                  <a:gd name="connsiteX22" fmla="*/ 613427 w 755751"/>
                  <a:gd name="connsiteY22" fmla="*/ 916163 h 117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5751" h="1172711">
                    <a:moveTo>
                      <a:pt x="613427" y="916163"/>
                    </a:moveTo>
                    <a:cubicBezTo>
                      <a:pt x="598338" y="621925"/>
                      <a:pt x="605128" y="327688"/>
                      <a:pt x="603619" y="34205"/>
                    </a:cubicBezTo>
                    <a:cubicBezTo>
                      <a:pt x="603619" y="10817"/>
                      <a:pt x="610410" y="2518"/>
                      <a:pt x="633798" y="4781"/>
                    </a:cubicBezTo>
                    <a:cubicBezTo>
                      <a:pt x="672275" y="8553"/>
                      <a:pt x="722069" y="-11063"/>
                      <a:pt x="745457" y="13080"/>
                    </a:cubicBezTo>
                    <a:cubicBezTo>
                      <a:pt x="764318" y="32696"/>
                      <a:pt x="751493" y="82490"/>
                      <a:pt x="751493" y="118704"/>
                    </a:cubicBezTo>
                    <a:cubicBezTo>
                      <a:pt x="751493" y="455191"/>
                      <a:pt x="751493" y="792433"/>
                      <a:pt x="752247" y="1128919"/>
                    </a:cubicBezTo>
                    <a:cubicBezTo>
                      <a:pt x="752247" y="1159852"/>
                      <a:pt x="743948" y="1165133"/>
                      <a:pt x="713770" y="1169660"/>
                    </a:cubicBezTo>
                    <a:cubicBezTo>
                      <a:pt x="620971" y="1183995"/>
                      <a:pt x="573441" y="1147781"/>
                      <a:pt x="534209" y="1061773"/>
                    </a:cubicBezTo>
                    <a:cubicBezTo>
                      <a:pt x="421796" y="817329"/>
                      <a:pt x="286748" y="583448"/>
                      <a:pt x="182633" y="334478"/>
                    </a:cubicBezTo>
                    <a:cubicBezTo>
                      <a:pt x="169053" y="302037"/>
                      <a:pt x="156981" y="269595"/>
                      <a:pt x="138120" y="237908"/>
                    </a:cubicBezTo>
                    <a:cubicBezTo>
                      <a:pt x="138875" y="251488"/>
                      <a:pt x="139629" y="265068"/>
                      <a:pt x="139629" y="278648"/>
                    </a:cubicBezTo>
                    <a:cubicBezTo>
                      <a:pt x="150946" y="565341"/>
                      <a:pt x="147174" y="851280"/>
                      <a:pt x="148682" y="1137973"/>
                    </a:cubicBezTo>
                    <a:cubicBezTo>
                      <a:pt x="148682" y="1163625"/>
                      <a:pt x="140384" y="1170415"/>
                      <a:pt x="116241" y="1168906"/>
                    </a:cubicBezTo>
                    <a:cubicBezTo>
                      <a:pt x="89080" y="1167397"/>
                      <a:pt x="61166" y="1166642"/>
                      <a:pt x="33251" y="1168906"/>
                    </a:cubicBezTo>
                    <a:cubicBezTo>
                      <a:pt x="6090" y="1171169"/>
                      <a:pt x="-699" y="1160607"/>
                      <a:pt x="55" y="1134955"/>
                    </a:cubicBezTo>
                    <a:cubicBezTo>
                      <a:pt x="809" y="967466"/>
                      <a:pt x="809" y="800731"/>
                      <a:pt x="809" y="633242"/>
                    </a:cubicBezTo>
                    <a:cubicBezTo>
                      <a:pt x="809" y="437084"/>
                      <a:pt x="1564" y="240925"/>
                      <a:pt x="55" y="44767"/>
                    </a:cubicBezTo>
                    <a:cubicBezTo>
                      <a:pt x="55" y="10062"/>
                      <a:pt x="10618" y="-500"/>
                      <a:pt x="42304" y="4781"/>
                    </a:cubicBezTo>
                    <a:cubicBezTo>
                      <a:pt x="44568" y="5535"/>
                      <a:pt x="47585" y="4781"/>
                      <a:pt x="49849" y="4781"/>
                    </a:cubicBezTo>
                    <a:cubicBezTo>
                      <a:pt x="91344" y="6290"/>
                      <a:pt x="140384" y="-10308"/>
                      <a:pt x="171316" y="10817"/>
                    </a:cubicBezTo>
                    <a:cubicBezTo>
                      <a:pt x="200740" y="31187"/>
                      <a:pt x="212057" y="77963"/>
                      <a:pt x="229410" y="113423"/>
                    </a:cubicBezTo>
                    <a:cubicBezTo>
                      <a:pt x="347105" y="353339"/>
                      <a:pt x="480643" y="584957"/>
                      <a:pt x="580232" y="832419"/>
                    </a:cubicBezTo>
                    <a:cubicBezTo>
                      <a:pt x="591548" y="861088"/>
                      <a:pt x="602865" y="888248"/>
                      <a:pt x="613427" y="916163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7786224-3A66-40F4-A1F7-A2B1BD2EA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4069" y="5689434"/>
                <a:ext cx="434768" cy="758447"/>
              </a:xfrm>
              <a:custGeom>
                <a:avLst/>
                <a:gdLst>
                  <a:gd name="connsiteX0" fmla="*/ 176411 w 434768"/>
                  <a:gd name="connsiteY0" fmla="*/ 88440 h 758447"/>
                  <a:gd name="connsiteX1" fmla="*/ 122005 w 434768"/>
                  <a:gd name="connsiteY1" fmla="*/ 91970 h 758447"/>
                  <a:gd name="connsiteX2" fmla="*/ 104966 w 434768"/>
                  <a:gd name="connsiteY2" fmla="*/ 112417 h 758447"/>
                  <a:gd name="connsiteX3" fmla="*/ 105453 w 434768"/>
                  <a:gd name="connsiteY3" fmla="*/ 221471 h 758447"/>
                  <a:gd name="connsiteX4" fmla="*/ 104479 w 434768"/>
                  <a:gd name="connsiteY4" fmla="*/ 333933 h 758447"/>
                  <a:gd name="connsiteX5" fmla="*/ 123953 w 434768"/>
                  <a:gd name="connsiteY5" fmla="*/ 352920 h 758447"/>
                  <a:gd name="connsiteX6" fmla="*/ 179941 w 434768"/>
                  <a:gd name="connsiteY6" fmla="*/ 352434 h 758447"/>
                  <a:gd name="connsiteX7" fmla="*/ 312363 w 434768"/>
                  <a:gd name="connsiteY7" fmla="*/ 226340 h 758447"/>
                  <a:gd name="connsiteX8" fmla="*/ 230086 w 434768"/>
                  <a:gd name="connsiteY8" fmla="*/ 95865 h 758447"/>
                  <a:gd name="connsiteX9" fmla="*/ 176411 w 434768"/>
                  <a:gd name="connsiteY9" fmla="*/ 88440 h 758447"/>
                  <a:gd name="connsiteX10" fmla="*/ 149757 w 434768"/>
                  <a:gd name="connsiteY10" fmla="*/ 137 h 758447"/>
                  <a:gd name="connsiteX11" fmla="*/ 262218 w 434768"/>
                  <a:gd name="connsiteY11" fmla="*/ 9692 h 758447"/>
                  <a:gd name="connsiteX12" fmla="*/ 412167 w 434768"/>
                  <a:gd name="connsiteY12" fmla="*/ 233155 h 758447"/>
                  <a:gd name="connsiteX13" fmla="*/ 295811 w 434768"/>
                  <a:gd name="connsiteY13" fmla="*/ 398196 h 758447"/>
                  <a:gd name="connsiteX14" fmla="*/ 385878 w 434768"/>
                  <a:gd name="connsiteY14" fmla="*/ 540843 h 758447"/>
                  <a:gd name="connsiteX15" fmla="*/ 433102 w 434768"/>
                  <a:gd name="connsiteY15" fmla="*/ 741424 h 758447"/>
                  <a:gd name="connsiteX16" fmla="*/ 421418 w 434768"/>
                  <a:gd name="connsiteY16" fmla="*/ 756029 h 758447"/>
                  <a:gd name="connsiteX17" fmla="*/ 358128 w 434768"/>
                  <a:gd name="connsiteY17" fmla="*/ 756516 h 758447"/>
                  <a:gd name="connsiteX18" fmla="*/ 322101 w 434768"/>
                  <a:gd name="connsiteY18" fmla="*/ 728766 h 758447"/>
                  <a:gd name="connsiteX19" fmla="*/ 283153 w 434768"/>
                  <a:gd name="connsiteY19" fmla="*/ 548632 h 758447"/>
                  <a:gd name="connsiteX20" fmla="*/ 262706 w 434768"/>
                  <a:gd name="connsiteY20" fmla="*/ 491671 h 758447"/>
                  <a:gd name="connsiteX21" fmla="*/ 178481 w 434768"/>
                  <a:gd name="connsiteY21" fmla="*/ 439578 h 758447"/>
                  <a:gd name="connsiteX22" fmla="*/ 109835 w 434768"/>
                  <a:gd name="connsiteY22" fmla="*/ 442986 h 758447"/>
                  <a:gd name="connsiteX23" fmla="*/ 104967 w 434768"/>
                  <a:gd name="connsiteY23" fmla="*/ 510171 h 758447"/>
                  <a:gd name="connsiteX24" fmla="*/ 104967 w 434768"/>
                  <a:gd name="connsiteY24" fmla="*/ 731687 h 758447"/>
                  <a:gd name="connsiteX25" fmla="*/ 81598 w 434768"/>
                  <a:gd name="connsiteY25" fmla="*/ 756516 h 758447"/>
                  <a:gd name="connsiteX26" fmla="*/ 9058 w 434768"/>
                  <a:gd name="connsiteY26" fmla="*/ 752135 h 758447"/>
                  <a:gd name="connsiteX27" fmla="*/ 3702 w 434768"/>
                  <a:gd name="connsiteY27" fmla="*/ 677647 h 758447"/>
                  <a:gd name="connsiteX28" fmla="*/ 3216 w 434768"/>
                  <a:gd name="connsiteY28" fmla="*/ 50100 h 758447"/>
                  <a:gd name="connsiteX29" fmla="*/ 37295 w 434768"/>
                  <a:gd name="connsiteY29" fmla="*/ 10666 h 758447"/>
                  <a:gd name="connsiteX30" fmla="*/ 149757 w 434768"/>
                  <a:gd name="connsiteY30" fmla="*/ 137 h 75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34768" h="758447">
                    <a:moveTo>
                      <a:pt x="176411" y="88440"/>
                    </a:moveTo>
                    <a:cubicBezTo>
                      <a:pt x="158397" y="88196"/>
                      <a:pt x="140262" y="89779"/>
                      <a:pt x="122005" y="91970"/>
                    </a:cubicBezTo>
                    <a:cubicBezTo>
                      <a:pt x="108374" y="93431"/>
                      <a:pt x="104479" y="99272"/>
                      <a:pt x="104966" y="112417"/>
                    </a:cubicBezTo>
                    <a:cubicBezTo>
                      <a:pt x="105940" y="148444"/>
                      <a:pt x="105453" y="184958"/>
                      <a:pt x="105453" y="221471"/>
                    </a:cubicBezTo>
                    <a:cubicBezTo>
                      <a:pt x="105453" y="258959"/>
                      <a:pt x="105940" y="295959"/>
                      <a:pt x="104479" y="333933"/>
                    </a:cubicBezTo>
                    <a:cubicBezTo>
                      <a:pt x="104479" y="348539"/>
                      <a:pt x="108861" y="353894"/>
                      <a:pt x="123953" y="352920"/>
                    </a:cubicBezTo>
                    <a:cubicBezTo>
                      <a:pt x="142453" y="351460"/>
                      <a:pt x="161440" y="352920"/>
                      <a:pt x="179941" y="352434"/>
                    </a:cubicBezTo>
                    <a:cubicBezTo>
                      <a:pt x="256376" y="351460"/>
                      <a:pt x="307981" y="302288"/>
                      <a:pt x="312363" y="226340"/>
                    </a:cubicBezTo>
                    <a:cubicBezTo>
                      <a:pt x="316258" y="161589"/>
                      <a:pt x="285100" y="111443"/>
                      <a:pt x="230086" y="95865"/>
                    </a:cubicBezTo>
                    <a:cubicBezTo>
                      <a:pt x="212316" y="90753"/>
                      <a:pt x="194424" y="88683"/>
                      <a:pt x="176411" y="88440"/>
                    </a:cubicBezTo>
                    <a:close/>
                    <a:moveTo>
                      <a:pt x="149757" y="137"/>
                    </a:moveTo>
                    <a:cubicBezTo>
                      <a:pt x="187244" y="-654"/>
                      <a:pt x="224731" y="1902"/>
                      <a:pt x="262218" y="9692"/>
                    </a:cubicBezTo>
                    <a:cubicBezTo>
                      <a:pt x="381983" y="34521"/>
                      <a:pt x="423852" y="131891"/>
                      <a:pt x="412167" y="233155"/>
                    </a:cubicBezTo>
                    <a:cubicBezTo>
                      <a:pt x="403891" y="312024"/>
                      <a:pt x="377115" y="346590"/>
                      <a:pt x="295811" y="398196"/>
                    </a:cubicBezTo>
                    <a:cubicBezTo>
                      <a:pt x="354233" y="427894"/>
                      <a:pt x="372733" y="482908"/>
                      <a:pt x="385878" y="540843"/>
                    </a:cubicBezTo>
                    <a:cubicBezTo>
                      <a:pt x="400970" y="608027"/>
                      <a:pt x="412167" y="675700"/>
                      <a:pt x="433102" y="741424"/>
                    </a:cubicBezTo>
                    <a:cubicBezTo>
                      <a:pt x="437484" y="754569"/>
                      <a:pt x="433102" y="756516"/>
                      <a:pt x="421418" y="756029"/>
                    </a:cubicBezTo>
                    <a:cubicBezTo>
                      <a:pt x="400483" y="755543"/>
                      <a:pt x="379062" y="754082"/>
                      <a:pt x="358128" y="756516"/>
                    </a:cubicBezTo>
                    <a:cubicBezTo>
                      <a:pt x="335245" y="758951"/>
                      <a:pt x="327456" y="748726"/>
                      <a:pt x="322101" y="728766"/>
                    </a:cubicBezTo>
                    <a:cubicBezTo>
                      <a:pt x="306522" y="669370"/>
                      <a:pt x="296298" y="608514"/>
                      <a:pt x="283153" y="548632"/>
                    </a:cubicBezTo>
                    <a:cubicBezTo>
                      <a:pt x="278772" y="528671"/>
                      <a:pt x="272443" y="509685"/>
                      <a:pt x="262706" y="491671"/>
                    </a:cubicBezTo>
                    <a:cubicBezTo>
                      <a:pt x="244692" y="458078"/>
                      <a:pt x="216942" y="440065"/>
                      <a:pt x="178481" y="439578"/>
                    </a:cubicBezTo>
                    <a:cubicBezTo>
                      <a:pt x="155112" y="439092"/>
                      <a:pt x="124928" y="431789"/>
                      <a:pt x="109835" y="442986"/>
                    </a:cubicBezTo>
                    <a:cubicBezTo>
                      <a:pt x="94256" y="455158"/>
                      <a:pt x="104967" y="486802"/>
                      <a:pt x="104967" y="510171"/>
                    </a:cubicBezTo>
                    <a:cubicBezTo>
                      <a:pt x="104480" y="584172"/>
                      <a:pt x="103993" y="657686"/>
                      <a:pt x="104967" y="731687"/>
                    </a:cubicBezTo>
                    <a:cubicBezTo>
                      <a:pt x="104967" y="749214"/>
                      <a:pt x="102533" y="758463"/>
                      <a:pt x="81598" y="756516"/>
                    </a:cubicBezTo>
                    <a:cubicBezTo>
                      <a:pt x="56769" y="754082"/>
                      <a:pt x="23176" y="764792"/>
                      <a:pt x="9058" y="752135"/>
                    </a:cubicBezTo>
                    <a:cubicBezTo>
                      <a:pt x="-7495" y="737529"/>
                      <a:pt x="3702" y="703450"/>
                      <a:pt x="3702" y="677647"/>
                    </a:cubicBezTo>
                    <a:cubicBezTo>
                      <a:pt x="3216" y="468302"/>
                      <a:pt x="3216" y="259445"/>
                      <a:pt x="3216" y="50100"/>
                    </a:cubicBezTo>
                    <a:cubicBezTo>
                      <a:pt x="3216" y="16021"/>
                      <a:pt x="3216" y="15534"/>
                      <a:pt x="37295" y="10666"/>
                    </a:cubicBezTo>
                    <a:cubicBezTo>
                      <a:pt x="74783" y="5067"/>
                      <a:pt x="112270" y="929"/>
                      <a:pt x="149757" y="13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112A00E-B5BC-42E8-9CA4-8823092E9A59}"/>
                  </a:ext>
                </a:extLst>
              </p:cNvPr>
              <p:cNvSpPr/>
              <p:nvPr/>
            </p:nvSpPr>
            <p:spPr>
              <a:xfrm>
                <a:off x="3756816" y="5694161"/>
                <a:ext cx="535240" cy="751342"/>
              </a:xfrm>
              <a:custGeom>
                <a:avLst/>
                <a:gdLst>
                  <a:gd name="connsiteX0" fmla="*/ 265333 w 535240"/>
                  <a:gd name="connsiteY0" fmla="*/ 104768 h 751342"/>
                  <a:gd name="connsiteX1" fmla="*/ 183055 w 535240"/>
                  <a:gd name="connsiteY1" fmla="*/ 429009 h 751342"/>
                  <a:gd name="connsiteX2" fmla="*/ 195713 w 535240"/>
                  <a:gd name="connsiteY2" fmla="*/ 444102 h 751342"/>
                  <a:gd name="connsiteX3" fmla="*/ 331544 w 535240"/>
                  <a:gd name="connsiteY3" fmla="*/ 444102 h 751342"/>
                  <a:gd name="connsiteX4" fmla="*/ 347610 w 535240"/>
                  <a:gd name="connsiteY4" fmla="*/ 424141 h 751342"/>
                  <a:gd name="connsiteX5" fmla="*/ 265333 w 535240"/>
                  <a:gd name="connsiteY5" fmla="*/ 104768 h 751342"/>
                  <a:gd name="connsiteX6" fmla="*/ 227845 w 535240"/>
                  <a:gd name="connsiteY6" fmla="*/ 97 h 751342"/>
                  <a:gd name="connsiteX7" fmla="*/ 313043 w 535240"/>
                  <a:gd name="connsiteY7" fmla="*/ 97 h 751342"/>
                  <a:gd name="connsiteX8" fmla="*/ 336899 w 535240"/>
                  <a:gd name="connsiteY8" fmla="*/ 17137 h 751342"/>
                  <a:gd name="connsiteX9" fmla="*/ 533585 w 535240"/>
                  <a:gd name="connsiteY9" fmla="*/ 732803 h 751342"/>
                  <a:gd name="connsiteX10" fmla="*/ 520440 w 535240"/>
                  <a:gd name="connsiteY10" fmla="*/ 750816 h 751342"/>
                  <a:gd name="connsiteX11" fmla="*/ 488795 w 535240"/>
                  <a:gd name="connsiteY11" fmla="*/ 750816 h 751342"/>
                  <a:gd name="connsiteX12" fmla="*/ 414307 w 535240"/>
                  <a:gd name="connsiteY12" fmla="*/ 692882 h 751342"/>
                  <a:gd name="connsiteX13" fmla="*/ 375360 w 535240"/>
                  <a:gd name="connsiteY13" fmla="*/ 550235 h 751342"/>
                  <a:gd name="connsiteX14" fmla="*/ 348583 w 535240"/>
                  <a:gd name="connsiteY14" fmla="*/ 530274 h 751342"/>
                  <a:gd name="connsiteX15" fmla="*/ 183055 w 535240"/>
                  <a:gd name="connsiteY15" fmla="*/ 530274 h 751342"/>
                  <a:gd name="connsiteX16" fmla="*/ 157252 w 535240"/>
                  <a:gd name="connsiteY16" fmla="*/ 550722 h 751342"/>
                  <a:gd name="connsiteX17" fmla="*/ 109541 w 535240"/>
                  <a:gd name="connsiteY17" fmla="*/ 733777 h 751342"/>
                  <a:gd name="connsiteX18" fmla="*/ 86659 w 535240"/>
                  <a:gd name="connsiteY18" fmla="*/ 751303 h 751342"/>
                  <a:gd name="connsiteX19" fmla="*/ 0 w 535240"/>
                  <a:gd name="connsiteY19" fmla="*/ 751303 h 751342"/>
                  <a:gd name="connsiteX20" fmla="*/ 65238 w 535240"/>
                  <a:gd name="connsiteY20" fmla="*/ 512748 h 751342"/>
                  <a:gd name="connsiteX21" fmla="*/ 200094 w 535240"/>
                  <a:gd name="connsiteY21" fmla="*/ 21518 h 751342"/>
                  <a:gd name="connsiteX22" fmla="*/ 227845 w 535240"/>
                  <a:gd name="connsiteY22" fmla="*/ 97 h 751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35240" h="751342">
                    <a:moveTo>
                      <a:pt x="265333" y="104768"/>
                    </a:moveTo>
                    <a:cubicBezTo>
                      <a:pt x="243911" y="214796"/>
                      <a:pt x="212266" y="321416"/>
                      <a:pt x="183055" y="429009"/>
                    </a:cubicBezTo>
                    <a:cubicBezTo>
                      <a:pt x="179160" y="442641"/>
                      <a:pt x="184516" y="444102"/>
                      <a:pt x="195713" y="444102"/>
                    </a:cubicBezTo>
                    <a:cubicBezTo>
                      <a:pt x="240990" y="443615"/>
                      <a:pt x="286267" y="443615"/>
                      <a:pt x="331544" y="444102"/>
                    </a:cubicBezTo>
                    <a:cubicBezTo>
                      <a:pt x="347610" y="444102"/>
                      <a:pt x="352478" y="442154"/>
                      <a:pt x="347610" y="424141"/>
                    </a:cubicBezTo>
                    <a:cubicBezTo>
                      <a:pt x="318886" y="318007"/>
                      <a:pt x="288214" y="212849"/>
                      <a:pt x="265333" y="104768"/>
                    </a:cubicBezTo>
                    <a:close/>
                    <a:moveTo>
                      <a:pt x="227845" y="97"/>
                    </a:moveTo>
                    <a:cubicBezTo>
                      <a:pt x="256082" y="1557"/>
                      <a:pt x="284806" y="1071"/>
                      <a:pt x="313043" y="97"/>
                    </a:cubicBezTo>
                    <a:cubicBezTo>
                      <a:pt x="326188" y="-391"/>
                      <a:pt x="333004" y="3018"/>
                      <a:pt x="336899" y="17137"/>
                    </a:cubicBezTo>
                    <a:cubicBezTo>
                      <a:pt x="402136" y="255692"/>
                      <a:pt x="467374" y="494247"/>
                      <a:pt x="533585" y="732803"/>
                    </a:cubicBezTo>
                    <a:cubicBezTo>
                      <a:pt x="537480" y="747408"/>
                      <a:pt x="535045" y="751790"/>
                      <a:pt x="520440" y="750816"/>
                    </a:cubicBezTo>
                    <a:cubicBezTo>
                      <a:pt x="509730" y="749843"/>
                      <a:pt x="499506" y="750816"/>
                      <a:pt x="488795" y="750816"/>
                    </a:cubicBezTo>
                    <a:cubicBezTo>
                      <a:pt x="429886" y="750816"/>
                      <a:pt x="430373" y="750816"/>
                      <a:pt x="414307" y="692882"/>
                    </a:cubicBezTo>
                    <a:cubicBezTo>
                      <a:pt x="401162" y="645170"/>
                      <a:pt x="387530" y="597946"/>
                      <a:pt x="375360" y="550235"/>
                    </a:cubicBezTo>
                    <a:cubicBezTo>
                      <a:pt x="371465" y="535143"/>
                      <a:pt x="364649" y="530274"/>
                      <a:pt x="348583" y="530274"/>
                    </a:cubicBezTo>
                    <a:cubicBezTo>
                      <a:pt x="293569" y="531248"/>
                      <a:pt x="238068" y="531248"/>
                      <a:pt x="183055" y="530274"/>
                    </a:cubicBezTo>
                    <a:cubicBezTo>
                      <a:pt x="166502" y="529787"/>
                      <a:pt x="160660" y="536116"/>
                      <a:pt x="157252" y="550722"/>
                    </a:cubicBezTo>
                    <a:cubicBezTo>
                      <a:pt x="141672" y="612065"/>
                      <a:pt x="124633" y="672434"/>
                      <a:pt x="109541" y="733777"/>
                    </a:cubicBezTo>
                    <a:cubicBezTo>
                      <a:pt x="106133" y="747895"/>
                      <a:pt x="100291" y="751790"/>
                      <a:pt x="86659" y="751303"/>
                    </a:cubicBezTo>
                    <a:cubicBezTo>
                      <a:pt x="58422" y="750329"/>
                      <a:pt x="30185" y="751303"/>
                      <a:pt x="0" y="751303"/>
                    </a:cubicBezTo>
                    <a:cubicBezTo>
                      <a:pt x="21908" y="669999"/>
                      <a:pt x="43329" y="591617"/>
                      <a:pt x="65238" y="512748"/>
                    </a:cubicBezTo>
                    <a:cubicBezTo>
                      <a:pt x="110514" y="349167"/>
                      <a:pt x="155792" y="185586"/>
                      <a:pt x="200094" y="21518"/>
                    </a:cubicBezTo>
                    <a:cubicBezTo>
                      <a:pt x="204476" y="5452"/>
                      <a:pt x="210805" y="-877"/>
                      <a:pt x="227845" y="9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C72B495-6749-4370-A277-78C806E6F8EE}"/>
                  </a:ext>
                </a:extLst>
              </p:cNvPr>
              <p:cNvSpPr/>
              <p:nvPr/>
            </p:nvSpPr>
            <p:spPr>
              <a:xfrm>
                <a:off x="3333258" y="5694258"/>
                <a:ext cx="367661" cy="751692"/>
              </a:xfrm>
              <a:custGeom>
                <a:avLst/>
                <a:gdLst>
                  <a:gd name="connsiteX0" fmla="*/ 754 w 569754"/>
                  <a:gd name="connsiteY0" fmla="*/ 582440 h 1164878"/>
                  <a:gd name="connsiteX1" fmla="*/ 0 w 569754"/>
                  <a:gd name="connsiteY1" fmla="*/ 35459 h 1164878"/>
                  <a:gd name="connsiteX2" fmla="*/ 35459 w 569754"/>
                  <a:gd name="connsiteY2" fmla="*/ 0 h 1164878"/>
                  <a:gd name="connsiteX3" fmla="*/ 510766 w 569754"/>
                  <a:gd name="connsiteY3" fmla="*/ 0 h 1164878"/>
                  <a:gd name="connsiteX4" fmla="*/ 546225 w 569754"/>
                  <a:gd name="connsiteY4" fmla="*/ 35459 h 1164878"/>
                  <a:gd name="connsiteX5" fmla="*/ 546225 w 569754"/>
                  <a:gd name="connsiteY5" fmla="*/ 110905 h 1164878"/>
                  <a:gd name="connsiteX6" fmla="*/ 507748 w 569754"/>
                  <a:gd name="connsiteY6" fmla="*/ 147119 h 1164878"/>
                  <a:gd name="connsiteX7" fmla="*/ 190877 w 569754"/>
                  <a:gd name="connsiteY7" fmla="*/ 146364 h 1164878"/>
                  <a:gd name="connsiteX8" fmla="*/ 158436 w 569754"/>
                  <a:gd name="connsiteY8" fmla="*/ 177297 h 1164878"/>
                  <a:gd name="connsiteX9" fmla="*/ 158436 w 569754"/>
                  <a:gd name="connsiteY9" fmla="*/ 456446 h 1164878"/>
                  <a:gd name="connsiteX10" fmla="*/ 188614 w 569754"/>
                  <a:gd name="connsiteY10" fmla="*/ 485115 h 1164878"/>
                  <a:gd name="connsiteX11" fmla="*/ 490396 w 569754"/>
                  <a:gd name="connsiteY11" fmla="*/ 484360 h 1164878"/>
                  <a:gd name="connsiteX12" fmla="*/ 524347 w 569754"/>
                  <a:gd name="connsiteY12" fmla="*/ 517556 h 1164878"/>
                  <a:gd name="connsiteX13" fmla="*/ 524347 w 569754"/>
                  <a:gd name="connsiteY13" fmla="*/ 596774 h 1164878"/>
                  <a:gd name="connsiteX14" fmla="*/ 491150 w 569754"/>
                  <a:gd name="connsiteY14" fmla="*/ 630725 h 1164878"/>
                  <a:gd name="connsiteX15" fmla="*/ 193140 w 569754"/>
                  <a:gd name="connsiteY15" fmla="*/ 629216 h 1164878"/>
                  <a:gd name="connsiteX16" fmla="*/ 158436 w 569754"/>
                  <a:gd name="connsiteY16" fmla="*/ 665430 h 1164878"/>
                  <a:gd name="connsiteX17" fmla="*/ 158436 w 569754"/>
                  <a:gd name="connsiteY17" fmla="*/ 982301 h 1164878"/>
                  <a:gd name="connsiteX18" fmla="*/ 191631 w 569754"/>
                  <a:gd name="connsiteY18" fmla="*/ 1016252 h 1164878"/>
                  <a:gd name="connsiteX19" fmla="*/ 534909 w 569754"/>
                  <a:gd name="connsiteY19" fmla="*/ 1014743 h 1164878"/>
                  <a:gd name="connsiteX20" fmla="*/ 569614 w 569754"/>
                  <a:gd name="connsiteY20" fmla="*/ 1047938 h 1164878"/>
                  <a:gd name="connsiteX21" fmla="*/ 569614 w 569754"/>
                  <a:gd name="connsiteY21" fmla="*/ 1138473 h 1164878"/>
                  <a:gd name="connsiteX22" fmla="*/ 544716 w 569754"/>
                  <a:gd name="connsiteY22" fmla="*/ 1164879 h 1164878"/>
                  <a:gd name="connsiteX23" fmla="*/ 24142 w 569754"/>
                  <a:gd name="connsiteY23" fmla="*/ 1164879 h 1164878"/>
                  <a:gd name="connsiteX24" fmla="*/ 754 w 569754"/>
                  <a:gd name="connsiteY24" fmla="*/ 1129420 h 1164878"/>
                  <a:gd name="connsiteX25" fmla="*/ 754 w 569754"/>
                  <a:gd name="connsiteY25" fmla="*/ 582440 h 1164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69754" h="1164878">
                    <a:moveTo>
                      <a:pt x="754" y="582440"/>
                    </a:moveTo>
                    <a:cubicBezTo>
                      <a:pt x="754" y="399861"/>
                      <a:pt x="1509" y="218037"/>
                      <a:pt x="0" y="35459"/>
                    </a:cubicBezTo>
                    <a:cubicBezTo>
                      <a:pt x="0" y="7545"/>
                      <a:pt x="7545" y="0"/>
                      <a:pt x="35459" y="0"/>
                    </a:cubicBezTo>
                    <a:cubicBezTo>
                      <a:pt x="193895" y="1509"/>
                      <a:pt x="352330" y="1509"/>
                      <a:pt x="510766" y="0"/>
                    </a:cubicBezTo>
                    <a:cubicBezTo>
                      <a:pt x="538681" y="0"/>
                      <a:pt x="549244" y="6790"/>
                      <a:pt x="546225" y="35459"/>
                    </a:cubicBezTo>
                    <a:cubicBezTo>
                      <a:pt x="543962" y="60356"/>
                      <a:pt x="543208" y="86008"/>
                      <a:pt x="546225" y="110905"/>
                    </a:cubicBezTo>
                    <a:cubicBezTo>
                      <a:pt x="549998" y="142592"/>
                      <a:pt x="535663" y="147873"/>
                      <a:pt x="507748" y="147119"/>
                    </a:cubicBezTo>
                    <a:cubicBezTo>
                      <a:pt x="402125" y="145610"/>
                      <a:pt x="296501" y="147119"/>
                      <a:pt x="190877" y="146364"/>
                    </a:cubicBezTo>
                    <a:cubicBezTo>
                      <a:pt x="167489" y="146364"/>
                      <a:pt x="157681" y="150891"/>
                      <a:pt x="158436" y="177297"/>
                    </a:cubicBezTo>
                    <a:cubicBezTo>
                      <a:pt x="159944" y="270095"/>
                      <a:pt x="159944" y="363648"/>
                      <a:pt x="158436" y="456446"/>
                    </a:cubicBezTo>
                    <a:cubicBezTo>
                      <a:pt x="158436" y="480588"/>
                      <a:pt x="165980" y="485869"/>
                      <a:pt x="188614" y="485115"/>
                    </a:cubicBezTo>
                    <a:cubicBezTo>
                      <a:pt x="288956" y="484360"/>
                      <a:pt x="390053" y="485115"/>
                      <a:pt x="490396" y="484360"/>
                    </a:cubicBezTo>
                    <a:cubicBezTo>
                      <a:pt x="516047" y="484360"/>
                      <a:pt x="527364" y="489641"/>
                      <a:pt x="524347" y="517556"/>
                    </a:cubicBezTo>
                    <a:cubicBezTo>
                      <a:pt x="522083" y="543962"/>
                      <a:pt x="522083" y="570368"/>
                      <a:pt x="524347" y="596774"/>
                    </a:cubicBezTo>
                    <a:cubicBezTo>
                      <a:pt x="526610" y="623180"/>
                      <a:pt x="517556" y="631479"/>
                      <a:pt x="491150" y="630725"/>
                    </a:cubicBezTo>
                    <a:cubicBezTo>
                      <a:pt x="391562" y="629216"/>
                      <a:pt x="292729" y="631479"/>
                      <a:pt x="193140" y="629216"/>
                    </a:cubicBezTo>
                    <a:cubicBezTo>
                      <a:pt x="163716" y="628461"/>
                      <a:pt x="157681" y="637515"/>
                      <a:pt x="158436" y="665430"/>
                    </a:cubicBezTo>
                    <a:cubicBezTo>
                      <a:pt x="159944" y="771054"/>
                      <a:pt x="159944" y="876677"/>
                      <a:pt x="158436" y="982301"/>
                    </a:cubicBezTo>
                    <a:cubicBezTo>
                      <a:pt x="158436" y="1008707"/>
                      <a:pt x="165225" y="1016252"/>
                      <a:pt x="191631" y="1016252"/>
                    </a:cubicBezTo>
                    <a:cubicBezTo>
                      <a:pt x="306309" y="1014743"/>
                      <a:pt x="420231" y="1016252"/>
                      <a:pt x="534909" y="1014743"/>
                    </a:cubicBezTo>
                    <a:cubicBezTo>
                      <a:pt x="560560" y="1014743"/>
                      <a:pt x="571122" y="1020778"/>
                      <a:pt x="569614" y="1047938"/>
                    </a:cubicBezTo>
                    <a:cubicBezTo>
                      <a:pt x="567350" y="1078117"/>
                      <a:pt x="568105" y="1108295"/>
                      <a:pt x="569614" y="1138473"/>
                    </a:cubicBezTo>
                    <a:cubicBezTo>
                      <a:pt x="570368" y="1157334"/>
                      <a:pt x="565087" y="1164879"/>
                      <a:pt x="544716" y="1164879"/>
                    </a:cubicBezTo>
                    <a:cubicBezTo>
                      <a:pt x="371192" y="1164125"/>
                      <a:pt x="197667" y="1164125"/>
                      <a:pt x="24142" y="1164879"/>
                    </a:cubicBezTo>
                    <a:cubicBezTo>
                      <a:pt x="-6036" y="1164879"/>
                      <a:pt x="754" y="1146018"/>
                      <a:pt x="754" y="1129420"/>
                    </a:cubicBezTo>
                    <a:cubicBezTo>
                      <a:pt x="0" y="946842"/>
                      <a:pt x="754" y="765018"/>
                      <a:pt x="754" y="58244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3DA6DF4-FCDB-4B6E-90CB-8AA305A760E8}"/>
                  </a:ext>
                </a:extLst>
              </p:cNvPr>
              <p:cNvSpPr/>
              <p:nvPr/>
            </p:nvSpPr>
            <p:spPr>
              <a:xfrm>
                <a:off x="5537705" y="5693978"/>
                <a:ext cx="103251" cy="751790"/>
              </a:xfrm>
              <a:custGeom>
                <a:avLst/>
                <a:gdLst>
                  <a:gd name="connsiteX0" fmla="*/ 755 w 160005"/>
                  <a:gd name="connsiteY0" fmla="*/ 579855 h 1165029"/>
                  <a:gd name="connsiteX1" fmla="*/ 0 w 160005"/>
                  <a:gd name="connsiteY1" fmla="*/ 36647 h 1165029"/>
                  <a:gd name="connsiteX2" fmla="*/ 34706 w 160005"/>
                  <a:gd name="connsiteY2" fmla="*/ 433 h 1165029"/>
                  <a:gd name="connsiteX3" fmla="*/ 125240 w 160005"/>
                  <a:gd name="connsiteY3" fmla="*/ 433 h 1165029"/>
                  <a:gd name="connsiteX4" fmla="*/ 159945 w 160005"/>
                  <a:gd name="connsiteY4" fmla="*/ 36647 h 1165029"/>
                  <a:gd name="connsiteX5" fmla="*/ 159191 w 160005"/>
                  <a:gd name="connsiteY5" fmla="*/ 387469 h 1165029"/>
                  <a:gd name="connsiteX6" fmla="*/ 159945 w 160005"/>
                  <a:gd name="connsiteY6" fmla="*/ 1126835 h 1165029"/>
                  <a:gd name="connsiteX7" fmla="*/ 122977 w 160005"/>
                  <a:gd name="connsiteY7" fmla="*/ 1164558 h 1165029"/>
                  <a:gd name="connsiteX8" fmla="*/ 36214 w 160005"/>
                  <a:gd name="connsiteY8" fmla="*/ 1164558 h 1165029"/>
                  <a:gd name="connsiteX9" fmla="*/ 0 w 160005"/>
                  <a:gd name="connsiteY9" fmla="*/ 1126081 h 1165029"/>
                  <a:gd name="connsiteX10" fmla="*/ 755 w 160005"/>
                  <a:gd name="connsiteY10" fmla="*/ 579855 h 1165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0005" h="1165029">
                    <a:moveTo>
                      <a:pt x="755" y="579855"/>
                    </a:moveTo>
                    <a:cubicBezTo>
                      <a:pt x="755" y="398786"/>
                      <a:pt x="1509" y="217716"/>
                      <a:pt x="0" y="36647"/>
                    </a:cubicBezTo>
                    <a:cubicBezTo>
                      <a:pt x="0" y="9486"/>
                      <a:pt x="6036" y="-1830"/>
                      <a:pt x="34706" y="433"/>
                    </a:cubicBezTo>
                    <a:cubicBezTo>
                      <a:pt x="64884" y="2696"/>
                      <a:pt x="95062" y="3451"/>
                      <a:pt x="125240" y="433"/>
                    </a:cubicBezTo>
                    <a:cubicBezTo>
                      <a:pt x="154663" y="-2585"/>
                      <a:pt x="160699" y="10241"/>
                      <a:pt x="159945" y="36647"/>
                    </a:cubicBezTo>
                    <a:cubicBezTo>
                      <a:pt x="158436" y="153588"/>
                      <a:pt x="159191" y="270528"/>
                      <a:pt x="159191" y="387469"/>
                    </a:cubicBezTo>
                    <a:cubicBezTo>
                      <a:pt x="159191" y="634176"/>
                      <a:pt x="158436" y="880128"/>
                      <a:pt x="159945" y="1126835"/>
                    </a:cubicBezTo>
                    <a:cubicBezTo>
                      <a:pt x="159945" y="1156259"/>
                      <a:pt x="153155" y="1167576"/>
                      <a:pt x="122977" y="1164558"/>
                    </a:cubicBezTo>
                    <a:cubicBezTo>
                      <a:pt x="94307" y="1161540"/>
                      <a:pt x="64884" y="1161540"/>
                      <a:pt x="36214" y="1164558"/>
                    </a:cubicBezTo>
                    <a:cubicBezTo>
                      <a:pt x="4527" y="1167576"/>
                      <a:pt x="0" y="1153995"/>
                      <a:pt x="0" y="1126081"/>
                    </a:cubicBezTo>
                    <a:cubicBezTo>
                      <a:pt x="755" y="944257"/>
                      <a:pt x="755" y="761678"/>
                      <a:pt x="755" y="579855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1848064-D370-4BFF-942F-5F91F1736F20}"/>
                  </a:ext>
                </a:extLst>
              </p:cNvPr>
              <p:cNvSpPr/>
              <p:nvPr/>
            </p:nvSpPr>
            <p:spPr>
              <a:xfrm>
                <a:off x="2032763" y="5451515"/>
                <a:ext cx="211779" cy="211779"/>
              </a:xfrm>
              <a:custGeom>
                <a:avLst/>
                <a:gdLst>
                  <a:gd name="connsiteX0" fmla="*/ 306309 w 328188"/>
                  <a:gd name="connsiteY0" fmla="*/ 0 h 328188"/>
                  <a:gd name="connsiteX1" fmla="*/ 21879 w 328188"/>
                  <a:gd name="connsiteY1" fmla="*/ 0 h 328188"/>
                  <a:gd name="connsiteX2" fmla="*/ 0 w 328188"/>
                  <a:gd name="connsiteY2" fmla="*/ 21879 h 328188"/>
                  <a:gd name="connsiteX3" fmla="*/ 0 w 328188"/>
                  <a:gd name="connsiteY3" fmla="*/ 306309 h 328188"/>
                  <a:gd name="connsiteX4" fmla="*/ 21879 w 328188"/>
                  <a:gd name="connsiteY4" fmla="*/ 328188 h 328188"/>
                  <a:gd name="connsiteX5" fmla="*/ 306309 w 328188"/>
                  <a:gd name="connsiteY5" fmla="*/ 328188 h 328188"/>
                  <a:gd name="connsiteX6" fmla="*/ 328188 w 328188"/>
                  <a:gd name="connsiteY6" fmla="*/ 306309 h 328188"/>
                  <a:gd name="connsiteX7" fmla="*/ 328188 w 328188"/>
                  <a:gd name="connsiteY7" fmla="*/ 21879 h 328188"/>
                  <a:gd name="connsiteX8" fmla="*/ 306309 w 328188"/>
                  <a:gd name="connsiteY8" fmla="*/ 0 h 328188"/>
                  <a:gd name="connsiteX9" fmla="*/ 132030 w 328188"/>
                  <a:gd name="connsiteY9" fmla="*/ 114677 h 328188"/>
                  <a:gd name="connsiteX10" fmla="*/ 116941 w 328188"/>
                  <a:gd name="connsiteY10" fmla="*/ 129766 h 328188"/>
                  <a:gd name="connsiteX11" fmla="*/ 56584 w 328188"/>
                  <a:gd name="connsiteY11" fmla="*/ 129766 h 328188"/>
                  <a:gd name="connsiteX12" fmla="*/ 41495 w 328188"/>
                  <a:gd name="connsiteY12" fmla="*/ 114677 h 328188"/>
                  <a:gd name="connsiteX13" fmla="*/ 41495 w 328188"/>
                  <a:gd name="connsiteY13" fmla="*/ 61865 h 328188"/>
                  <a:gd name="connsiteX14" fmla="*/ 56584 w 328188"/>
                  <a:gd name="connsiteY14" fmla="*/ 46776 h 328188"/>
                  <a:gd name="connsiteX15" fmla="*/ 116941 w 328188"/>
                  <a:gd name="connsiteY15" fmla="*/ 46776 h 328188"/>
                  <a:gd name="connsiteX16" fmla="*/ 132030 w 328188"/>
                  <a:gd name="connsiteY16" fmla="*/ 61865 h 328188"/>
                  <a:gd name="connsiteX17" fmla="*/ 132030 w 328188"/>
                  <a:gd name="connsiteY17" fmla="*/ 114677 h 328188"/>
                  <a:gd name="connsiteX18" fmla="*/ 298764 w 328188"/>
                  <a:gd name="connsiteY18" fmla="*/ 114677 h 328188"/>
                  <a:gd name="connsiteX19" fmla="*/ 283675 w 328188"/>
                  <a:gd name="connsiteY19" fmla="*/ 129766 h 328188"/>
                  <a:gd name="connsiteX20" fmla="*/ 223319 w 328188"/>
                  <a:gd name="connsiteY20" fmla="*/ 129766 h 328188"/>
                  <a:gd name="connsiteX21" fmla="*/ 208230 w 328188"/>
                  <a:gd name="connsiteY21" fmla="*/ 114677 h 328188"/>
                  <a:gd name="connsiteX22" fmla="*/ 208230 w 328188"/>
                  <a:gd name="connsiteY22" fmla="*/ 61865 h 328188"/>
                  <a:gd name="connsiteX23" fmla="*/ 223319 w 328188"/>
                  <a:gd name="connsiteY23" fmla="*/ 46776 h 328188"/>
                  <a:gd name="connsiteX24" fmla="*/ 283675 w 328188"/>
                  <a:gd name="connsiteY24" fmla="*/ 46776 h 328188"/>
                  <a:gd name="connsiteX25" fmla="*/ 298764 w 328188"/>
                  <a:gd name="connsiteY25" fmla="*/ 61865 h 328188"/>
                  <a:gd name="connsiteX26" fmla="*/ 298764 w 328188"/>
                  <a:gd name="connsiteY26" fmla="*/ 114677 h 32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28188" h="328188">
                    <a:moveTo>
                      <a:pt x="306309" y="0"/>
                    </a:moveTo>
                    <a:lnTo>
                      <a:pt x="21879" y="0"/>
                    </a:lnTo>
                    <a:cubicBezTo>
                      <a:pt x="9808" y="0"/>
                      <a:pt x="0" y="9808"/>
                      <a:pt x="0" y="21879"/>
                    </a:cubicBezTo>
                    <a:lnTo>
                      <a:pt x="0" y="306309"/>
                    </a:lnTo>
                    <a:cubicBezTo>
                      <a:pt x="0" y="318380"/>
                      <a:pt x="9808" y="328188"/>
                      <a:pt x="21879" y="328188"/>
                    </a:cubicBezTo>
                    <a:lnTo>
                      <a:pt x="306309" y="328188"/>
                    </a:lnTo>
                    <a:cubicBezTo>
                      <a:pt x="318380" y="328188"/>
                      <a:pt x="328188" y="318380"/>
                      <a:pt x="328188" y="306309"/>
                    </a:cubicBezTo>
                    <a:lnTo>
                      <a:pt x="328188" y="21879"/>
                    </a:lnTo>
                    <a:cubicBezTo>
                      <a:pt x="328188" y="9808"/>
                      <a:pt x="318380" y="0"/>
                      <a:pt x="306309" y="0"/>
                    </a:cubicBezTo>
                    <a:close/>
                    <a:moveTo>
                      <a:pt x="132030" y="114677"/>
                    </a:moveTo>
                    <a:cubicBezTo>
                      <a:pt x="132030" y="122976"/>
                      <a:pt x="125240" y="129766"/>
                      <a:pt x="116941" y="129766"/>
                    </a:cubicBezTo>
                    <a:lnTo>
                      <a:pt x="56584" y="129766"/>
                    </a:lnTo>
                    <a:cubicBezTo>
                      <a:pt x="48285" y="129766"/>
                      <a:pt x="41495" y="122976"/>
                      <a:pt x="41495" y="114677"/>
                    </a:cubicBezTo>
                    <a:lnTo>
                      <a:pt x="41495" y="61865"/>
                    </a:lnTo>
                    <a:cubicBezTo>
                      <a:pt x="41495" y="53566"/>
                      <a:pt x="48285" y="46776"/>
                      <a:pt x="56584" y="46776"/>
                    </a:cubicBezTo>
                    <a:lnTo>
                      <a:pt x="116941" y="46776"/>
                    </a:lnTo>
                    <a:cubicBezTo>
                      <a:pt x="125240" y="46776"/>
                      <a:pt x="132030" y="53566"/>
                      <a:pt x="132030" y="61865"/>
                    </a:cubicBezTo>
                    <a:lnTo>
                      <a:pt x="132030" y="114677"/>
                    </a:lnTo>
                    <a:close/>
                    <a:moveTo>
                      <a:pt x="298764" y="114677"/>
                    </a:moveTo>
                    <a:cubicBezTo>
                      <a:pt x="298764" y="122976"/>
                      <a:pt x="291974" y="129766"/>
                      <a:pt x="283675" y="129766"/>
                    </a:cubicBezTo>
                    <a:lnTo>
                      <a:pt x="223319" y="129766"/>
                    </a:lnTo>
                    <a:cubicBezTo>
                      <a:pt x="215020" y="129766"/>
                      <a:pt x="208230" y="122976"/>
                      <a:pt x="208230" y="114677"/>
                    </a:cubicBezTo>
                    <a:lnTo>
                      <a:pt x="208230" y="61865"/>
                    </a:lnTo>
                    <a:cubicBezTo>
                      <a:pt x="208230" y="53566"/>
                      <a:pt x="215020" y="46776"/>
                      <a:pt x="223319" y="46776"/>
                    </a:cubicBezTo>
                    <a:lnTo>
                      <a:pt x="283675" y="46776"/>
                    </a:lnTo>
                    <a:cubicBezTo>
                      <a:pt x="291974" y="46776"/>
                      <a:pt x="298764" y="53566"/>
                      <a:pt x="298764" y="61865"/>
                    </a:cubicBezTo>
                    <a:lnTo>
                      <a:pt x="298764" y="114677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DC9469A-EAEF-43C7-BE90-DE361FB9DA1F}"/>
                  </a:ext>
                </a:extLst>
              </p:cNvPr>
              <p:cNvSpPr/>
              <p:nvPr/>
            </p:nvSpPr>
            <p:spPr>
              <a:xfrm>
                <a:off x="7965616" y="5924050"/>
                <a:ext cx="312069" cy="312086"/>
              </a:xfrm>
              <a:custGeom>
                <a:avLst/>
                <a:gdLst>
                  <a:gd name="connsiteX0" fmla="*/ 483606 w 483605"/>
                  <a:gd name="connsiteY0" fmla="*/ 451164 h 483632"/>
                  <a:gd name="connsiteX1" fmla="*/ 483606 w 483605"/>
                  <a:gd name="connsiteY1" fmla="*/ 32441 h 483632"/>
                  <a:gd name="connsiteX2" fmla="*/ 451164 w 483605"/>
                  <a:gd name="connsiteY2" fmla="*/ 0 h 483632"/>
                  <a:gd name="connsiteX3" fmla="*/ 32441 w 483605"/>
                  <a:gd name="connsiteY3" fmla="*/ 0 h 483632"/>
                  <a:gd name="connsiteX4" fmla="*/ 0 w 483605"/>
                  <a:gd name="connsiteY4" fmla="*/ 32441 h 483632"/>
                  <a:gd name="connsiteX5" fmla="*/ 0 w 483605"/>
                  <a:gd name="connsiteY5" fmla="*/ 451164 h 483632"/>
                  <a:gd name="connsiteX6" fmla="*/ 32441 w 483605"/>
                  <a:gd name="connsiteY6" fmla="*/ 483606 h 483632"/>
                  <a:gd name="connsiteX7" fmla="*/ 451164 w 483605"/>
                  <a:gd name="connsiteY7" fmla="*/ 483606 h 483632"/>
                  <a:gd name="connsiteX8" fmla="*/ 483606 w 483605"/>
                  <a:gd name="connsiteY8" fmla="*/ 451164 h 483632"/>
                  <a:gd name="connsiteX9" fmla="*/ 314608 w 483605"/>
                  <a:gd name="connsiteY9" fmla="*/ 194649 h 483632"/>
                  <a:gd name="connsiteX10" fmla="*/ 292728 w 483605"/>
                  <a:gd name="connsiteY10" fmla="*/ 172770 h 483632"/>
                  <a:gd name="connsiteX11" fmla="*/ 292728 w 483605"/>
                  <a:gd name="connsiteY11" fmla="*/ 83744 h 483632"/>
                  <a:gd name="connsiteX12" fmla="*/ 314608 w 483605"/>
                  <a:gd name="connsiteY12" fmla="*/ 61865 h 483632"/>
                  <a:gd name="connsiteX13" fmla="*/ 392317 w 483605"/>
                  <a:gd name="connsiteY13" fmla="*/ 61865 h 483632"/>
                  <a:gd name="connsiteX14" fmla="*/ 414196 w 483605"/>
                  <a:gd name="connsiteY14" fmla="*/ 83744 h 483632"/>
                  <a:gd name="connsiteX15" fmla="*/ 414196 w 483605"/>
                  <a:gd name="connsiteY15" fmla="*/ 172770 h 483632"/>
                  <a:gd name="connsiteX16" fmla="*/ 392317 w 483605"/>
                  <a:gd name="connsiteY16" fmla="*/ 194649 h 483632"/>
                  <a:gd name="connsiteX17" fmla="*/ 314608 w 483605"/>
                  <a:gd name="connsiteY17" fmla="*/ 194649 h 483632"/>
                  <a:gd name="connsiteX18" fmla="*/ 314608 w 483605"/>
                  <a:gd name="connsiteY18" fmla="*/ 440602 h 483632"/>
                  <a:gd name="connsiteX19" fmla="*/ 292728 w 483605"/>
                  <a:gd name="connsiteY19" fmla="*/ 418723 h 483632"/>
                  <a:gd name="connsiteX20" fmla="*/ 292728 w 483605"/>
                  <a:gd name="connsiteY20" fmla="*/ 329697 h 483632"/>
                  <a:gd name="connsiteX21" fmla="*/ 314608 w 483605"/>
                  <a:gd name="connsiteY21" fmla="*/ 307818 h 483632"/>
                  <a:gd name="connsiteX22" fmla="*/ 392317 w 483605"/>
                  <a:gd name="connsiteY22" fmla="*/ 307818 h 483632"/>
                  <a:gd name="connsiteX23" fmla="*/ 414196 w 483605"/>
                  <a:gd name="connsiteY23" fmla="*/ 329697 h 483632"/>
                  <a:gd name="connsiteX24" fmla="*/ 414196 w 483605"/>
                  <a:gd name="connsiteY24" fmla="*/ 418723 h 483632"/>
                  <a:gd name="connsiteX25" fmla="*/ 392317 w 483605"/>
                  <a:gd name="connsiteY25" fmla="*/ 440602 h 483632"/>
                  <a:gd name="connsiteX26" fmla="*/ 314608 w 483605"/>
                  <a:gd name="connsiteY26" fmla="*/ 440602 h 483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83605" h="483632">
                    <a:moveTo>
                      <a:pt x="483606" y="451164"/>
                    </a:moveTo>
                    <a:lnTo>
                      <a:pt x="483606" y="32441"/>
                    </a:lnTo>
                    <a:cubicBezTo>
                      <a:pt x="483606" y="14334"/>
                      <a:pt x="469271" y="0"/>
                      <a:pt x="451164" y="0"/>
                    </a:cubicBezTo>
                    <a:lnTo>
                      <a:pt x="32441" y="0"/>
                    </a:lnTo>
                    <a:cubicBezTo>
                      <a:pt x="14335" y="0"/>
                      <a:pt x="0" y="14334"/>
                      <a:pt x="0" y="32441"/>
                    </a:cubicBezTo>
                    <a:lnTo>
                      <a:pt x="0" y="451164"/>
                    </a:lnTo>
                    <a:cubicBezTo>
                      <a:pt x="0" y="469271"/>
                      <a:pt x="14335" y="483606"/>
                      <a:pt x="32441" y="483606"/>
                    </a:cubicBezTo>
                    <a:lnTo>
                      <a:pt x="451164" y="483606"/>
                    </a:lnTo>
                    <a:cubicBezTo>
                      <a:pt x="468517" y="484360"/>
                      <a:pt x="483606" y="469271"/>
                      <a:pt x="483606" y="451164"/>
                    </a:cubicBezTo>
                    <a:close/>
                    <a:moveTo>
                      <a:pt x="314608" y="194649"/>
                    </a:moveTo>
                    <a:cubicBezTo>
                      <a:pt x="302536" y="194649"/>
                      <a:pt x="292728" y="184842"/>
                      <a:pt x="292728" y="172770"/>
                    </a:cubicBezTo>
                    <a:lnTo>
                      <a:pt x="292728" y="83744"/>
                    </a:lnTo>
                    <a:cubicBezTo>
                      <a:pt x="292728" y="71673"/>
                      <a:pt x="302536" y="61865"/>
                      <a:pt x="314608" y="61865"/>
                    </a:cubicBezTo>
                    <a:lnTo>
                      <a:pt x="392317" y="61865"/>
                    </a:lnTo>
                    <a:cubicBezTo>
                      <a:pt x="404388" y="61865"/>
                      <a:pt x="414196" y="71673"/>
                      <a:pt x="414196" y="83744"/>
                    </a:cubicBezTo>
                    <a:lnTo>
                      <a:pt x="414196" y="172770"/>
                    </a:lnTo>
                    <a:cubicBezTo>
                      <a:pt x="414196" y="184842"/>
                      <a:pt x="404388" y="194649"/>
                      <a:pt x="392317" y="194649"/>
                    </a:cubicBezTo>
                    <a:lnTo>
                      <a:pt x="314608" y="194649"/>
                    </a:lnTo>
                    <a:close/>
                    <a:moveTo>
                      <a:pt x="314608" y="440602"/>
                    </a:moveTo>
                    <a:cubicBezTo>
                      <a:pt x="302536" y="440602"/>
                      <a:pt x="292728" y="430794"/>
                      <a:pt x="292728" y="418723"/>
                    </a:cubicBezTo>
                    <a:lnTo>
                      <a:pt x="292728" y="329697"/>
                    </a:lnTo>
                    <a:cubicBezTo>
                      <a:pt x="292728" y="317626"/>
                      <a:pt x="302536" y="307818"/>
                      <a:pt x="314608" y="307818"/>
                    </a:cubicBezTo>
                    <a:lnTo>
                      <a:pt x="392317" y="307818"/>
                    </a:lnTo>
                    <a:cubicBezTo>
                      <a:pt x="404388" y="307818"/>
                      <a:pt x="414196" y="317626"/>
                      <a:pt x="414196" y="329697"/>
                    </a:cubicBezTo>
                    <a:lnTo>
                      <a:pt x="414196" y="418723"/>
                    </a:lnTo>
                    <a:cubicBezTo>
                      <a:pt x="414196" y="430794"/>
                      <a:pt x="404388" y="440602"/>
                      <a:pt x="392317" y="440602"/>
                    </a:cubicBezTo>
                    <a:lnTo>
                      <a:pt x="314608" y="440602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EE56A7D-7924-455B-8B1A-7E7838A36598}"/>
                  </a:ext>
                </a:extLst>
              </p:cNvPr>
              <p:cNvSpPr/>
              <p:nvPr/>
            </p:nvSpPr>
            <p:spPr>
              <a:xfrm>
                <a:off x="6368011" y="5686397"/>
                <a:ext cx="1080572" cy="766589"/>
              </a:xfrm>
              <a:custGeom>
                <a:avLst/>
                <a:gdLst>
                  <a:gd name="connsiteX0" fmla="*/ 1673780 w 1674534"/>
                  <a:gd name="connsiteY0" fmla="*/ 507103 h 1187963"/>
                  <a:gd name="connsiteX1" fmla="*/ 491549 w 1674534"/>
                  <a:gd name="connsiteY1" fmla="*/ 498050 h 1187963"/>
                  <a:gd name="connsiteX2" fmla="*/ 468915 w 1674534"/>
                  <a:gd name="connsiteY2" fmla="*/ 517666 h 1187963"/>
                  <a:gd name="connsiteX3" fmla="*/ 473442 w 1674534"/>
                  <a:gd name="connsiteY3" fmla="*/ 667802 h 1187963"/>
                  <a:gd name="connsiteX4" fmla="*/ 502112 w 1674534"/>
                  <a:gd name="connsiteY4" fmla="*/ 691191 h 1187963"/>
                  <a:gd name="connsiteX5" fmla="*/ 622824 w 1674534"/>
                  <a:gd name="connsiteY5" fmla="*/ 690436 h 1187963"/>
                  <a:gd name="connsiteX6" fmla="*/ 656020 w 1674534"/>
                  <a:gd name="connsiteY6" fmla="*/ 720614 h 1187963"/>
                  <a:gd name="connsiteX7" fmla="*/ 656020 w 1674534"/>
                  <a:gd name="connsiteY7" fmla="*/ 992218 h 1187963"/>
                  <a:gd name="connsiteX8" fmla="*/ 625087 w 1674534"/>
                  <a:gd name="connsiteY8" fmla="*/ 1030696 h 1187963"/>
                  <a:gd name="connsiteX9" fmla="*/ 203346 w 1674534"/>
                  <a:gd name="connsiteY9" fmla="*/ 811904 h 1187963"/>
                  <a:gd name="connsiteX10" fmla="*/ 197311 w 1674534"/>
                  <a:gd name="connsiteY10" fmla="*/ 400725 h 1187963"/>
                  <a:gd name="connsiteX11" fmla="*/ 480986 w 1674534"/>
                  <a:gd name="connsiteY11" fmla="*/ 154018 h 1187963"/>
                  <a:gd name="connsiteX12" fmla="*/ 745046 w 1674534"/>
                  <a:gd name="connsiteY12" fmla="*/ 192495 h 1187963"/>
                  <a:gd name="connsiteX13" fmla="*/ 775978 w 1674534"/>
                  <a:gd name="connsiteY13" fmla="*/ 75555 h 1187963"/>
                  <a:gd name="connsiteX14" fmla="*/ 752590 w 1674534"/>
                  <a:gd name="connsiteY14" fmla="*/ 34815 h 1187963"/>
                  <a:gd name="connsiteX15" fmla="*/ 594909 w 1674534"/>
                  <a:gd name="connsiteY15" fmla="*/ 2373 h 1187963"/>
                  <a:gd name="connsiteX16" fmla="*/ 46420 w 1674534"/>
                  <a:gd name="connsiteY16" fmla="*/ 339614 h 1187963"/>
                  <a:gd name="connsiteX17" fmla="*/ 53965 w 1674534"/>
                  <a:gd name="connsiteY17" fmla="*/ 892630 h 1187963"/>
                  <a:gd name="connsiteX18" fmla="*/ 344430 w 1674534"/>
                  <a:gd name="connsiteY18" fmla="*/ 1164989 h 1187963"/>
                  <a:gd name="connsiteX19" fmla="*/ 788049 w 1674534"/>
                  <a:gd name="connsiteY19" fmla="*/ 1137828 h 1187963"/>
                  <a:gd name="connsiteX20" fmla="*/ 810683 w 1674534"/>
                  <a:gd name="connsiteY20" fmla="*/ 1097088 h 1187963"/>
                  <a:gd name="connsiteX21" fmla="*/ 809929 w 1674534"/>
                  <a:gd name="connsiteY21" fmla="*/ 685909 h 1187963"/>
                  <a:gd name="connsiteX22" fmla="*/ 841617 w 1674534"/>
                  <a:gd name="connsiteY22" fmla="*/ 654977 h 1187963"/>
                  <a:gd name="connsiteX23" fmla="*/ 1674535 w 1674534"/>
                  <a:gd name="connsiteY23" fmla="*/ 661767 h 1187963"/>
                  <a:gd name="connsiteX24" fmla="*/ 1674535 w 1674534"/>
                  <a:gd name="connsiteY24" fmla="*/ 507103 h 11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74534" h="1187963">
                    <a:moveTo>
                      <a:pt x="1673780" y="507103"/>
                    </a:moveTo>
                    <a:cubicBezTo>
                      <a:pt x="1630777" y="504840"/>
                      <a:pt x="524745" y="500314"/>
                      <a:pt x="491549" y="498050"/>
                    </a:cubicBezTo>
                    <a:cubicBezTo>
                      <a:pt x="474950" y="496541"/>
                      <a:pt x="468161" y="501068"/>
                      <a:pt x="468915" y="517666"/>
                    </a:cubicBezTo>
                    <a:cubicBezTo>
                      <a:pt x="471178" y="567460"/>
                      <a:pt x="465897" y="618008"/>
                      <a:pt x="473442" y="667802"/>
                    </a:cubicBezTo>
                    <a:cubicBezTo>
                      <a:pt x="476460" y="688927"/>
                      <a:pt x="484759" y="691945"/>
                      <a:pt x="502112" y="691191"/>
                    </a:cubicBezTo>
                    <a:cubicBezTo>
                      <a:pt x="542097" y="690436"/>
                      <a:pt x="582838" y="691945"/>
                      <a:pt x="622824" y="690436"/>
                    </a:cubicBezTo>
                    <a:cubicBezTo>
                      <a:pt x="645458" y="689682"/>
                      <a:pt x="656020" y="694208"/>
                      <a:pt x="656020" y="720614"/>
                    </a:cubicBezTo>
                    <a:cubicBezTo>
                      <a:pt x="654511" y="811149"/>
                      <a:pt x="654511" y="901684"/>
                      <a:pt x="656020" y="992218"/>
                    </a:cubicBezTo>
                    <a:cubicBezTo>
                      <a:pt x="656775" y="1017116"/>
                      <a:pt x="644703" y="1026169"/>
                      <a:pt x="625087" y="1030696"/>
                    </a:cubicBezTo>
                    <a:cubicBezTo>
                      <a:pt x="441755" y="1069173"/>
                      <a:pt x="274265" y="1015607"/>
                      <a:pt x="203346" y="811904"/>
                    </a:cubicBezTo>
                    <a:cubicBezTo>
                      <a:pt x="155816" y="676856"/>
                      <a:pt x="155062" y="537282"/>
                      <a:pt x="197311" y="400725"/>
                    </a:cubicBezTo>
                    <a:cubicBezTo>
                      <a:pt x="240315" y="261905"/>
                      <a:pt x="333113" y="174389"/>
                      <a:pt x="480986" y="154018"/>
                    </a:cubicBezTo>
                    <a:cubicBezTo>
                      <a:pt x="571521" y="141193"/>
                      <a:pt x="658284" y="154773"/>
                      <a:pt x="745046" y="192495"/>
                    </a:cubicBezTo>
                    <a:cubicBezTo>
                      <a:pt x="755608" y="152509"/>
                      <a:pt x="763907" y="114032"/>
                      <a:pt x="775978" y="75555"/>
                    </a:cubicBezTo>
                    <a:cubicBezTo>
                      <a:pt x="783523" y="51412"/>
                      <a:pt x="773716" y="43113"/>
                      <a:pt x="752590" y="34815"/>
                    </a:cubicBezTo>
                    <a:cubicBezTo>
                      <a:pt x="701287" y="15199"/>
                      <a:pt x="648475" y="6900"/>
                      <a:pt x="594909" y="2373"/>
                    </a:cubicBezTo>
                    <a:cubicBezTo>
                      <a:pt x="361028" y="-17243"/>
                      <a:pt x="136955" y="83854"/>
                      <a:pt x="46420" y="339614"/>
                    </a:cubicBezTo>
                    <a:cubicBezTo>
                      <a:pt x="-19218" y="523702"/>
                      <a:pt x="-13936" y="710052"/>
                      <a:pt x="53965" y="892630"/>
                    </a:cubicBezTo>
                    <a:cubicBezTo>
                      <a:pt x="105267" y="1029941"/>
                      <a:pt x="201084" y="1125757"/>
                      <a:pt x="344430" y="1164989"/>
                    </a:cubicBezTo>
                    <a:cubicBezTo>
                      <a:pt x="494567" y="1206484"/>
                      <a:pt x="643194" y="1188377"/>
                      <a:pt x="788049" y="1137828"/>
                    </a:cubicBezTo>
                    <a:cubicBezTo>
                      <a:pt x="809929" y="1130284"/>
                      <a:pt x="810683" y="1115949"/>
                      <a:pt x="810683" y="1097088"/>
                    </a:cubicBezTo>
                    <a:cubicBezTo>
                      <a:pt x="809929" y="959777"/>
                      <a:pt x="811438" y="823220"/>
                      <a:pt x="809929" y="685909"/>
                    </a:cubicBezTo>
                    <a:cubicBezTo>
                      <a:pt x="809929" y="661013"/>
                      <a:pt x="816719" y="654222"/>
                      <a:pt x="841617" y="654977"/>
                    </a:cubicBezTo>
                    <a:cubicBezTo>
                      <a:pt x="939696" y="657240"/>
                      <a:pt x="1519871" y="657240"/>
                      <a:pt x="1674535" y="661767"/>
                    </a:cubicBezTo>
                    <a:lnTo>
                      <a:pt x="1674535" y="507103"/>
                    </a:ln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7F3D192-582D-4E09-BA4E-C821A87E6DFB}"/>
                  </a:ext>
                </a:extLst>
              </p:cNvPr>
              <p:cNvSpPr/>
              <p:nvPr/>
            </p:nvSpPr>
            <p:spPr>
              <a:xfrm>
                <a:off x="1674291" y="6016064"/>
                <a:ext cx="505986" cy="502125"/>
              </a:xfrm>
              <a:custGeom>
                <a:avLst/>
                <a:gdLst>
                  <a:gd name="connsiteX0" fmla="*/ 436854 w 505986"/>
                  <a:gd name="connsiteY0" fmla="*/ 0 h 502125"/>
                  <a:gd name="connsiteX1" fmla="*/ 505986 w 505986"/>
                  <a:gd name="connsiteY1" fmla="*/ 0 h 502125"/>
                  <a:gd name="connsiteX2" fmla="*/ 500144 w 505986"/>
                  <a:gd name="connsiteY2" fmla="*/ 369517 h 502125"/>
                  <a:gd name="connsiteX3" fmla="*/ 375025 w 505986"/>
                  <a:gd name="connsiteY3" fmla="*/ 498531 h 502125"/>
                  <a:gd name="connsiteX4" fmla="*/ 13966 w 505986"/>
                  <a:gd name="connsiteY4" fmla="*/ 502122 h 502125"/>
                  <a:gd name="connsiteX5" fmla="*/ 0 w 505986"/>
                  <a:gd name="connsiteY5" fmla="*/ 502077 h 502125"/>
                  <a:gd name="connsiteX6" fmla="*/ 0 w 505986"/>
                  <a:gd name="connsiteY6" fmla="*/ 432700 h 502125"/>
                  <a:gd name="connsiteX7" fmla="*/ 42020 w 505986"/>
                  <a:gd name="connsiteY7" fmla="*/ 432503 h 502125"/>
                  <a:gd name="connsiteX8" fmla="*/ 359932 w 505986"/>
                  <a:gd name="connsiteY8" fmla="*/ 430860 h 502125"/>
                  <a:gd name="connsiteX9" fmla="*/ 429551 w 505986"/>
                  <a:gd name="connsiteY9" fmla="*/ 362701 h 502125"/>
                  <a:gd name="connsiteX10" fmla="*/ 436854 w 505986"/>
                  <a:gd name="connsiteY10" fmla="*/ 0 h 50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986" h="502125">
                    <a:moveTo>
                      <a:pt x="436854" y="0"/>
                    </a:moveTo>
                    <a:lnTo>
                      <a:pt x="505986" y="0"/>
                    </a:lnTo>
                    <a:cubicBezTo>
                      <a:pt x="505500" y="487"/>
                      <a:pt x="501605" y="255108"/>
                      <a:pt x="500144" y="369517"/>
                    </a:cubicBezTo>
                    <a:cubicBezTo>
                      <a:pt x="499171" y="450821"/>
                      <a:pt x="455354" y="496584"/>
                      <a:pt x="375025" y="498531"/>
                    </a:cubicBezTo>
                    <a:cubicBezTo>
                      <a:pt x="254774" y="501453"/>
                      <a:pt x="134400" y="502183"/>
                      <a:pt x="13966" y="502122"/>
                    </a:cubicBezTo>
                    <a:lnTo>
                      <a:pt x="0" y="502077"/>
                    </a:lnTo>
                    <a:lnTo>
                      <a:pt x="0" y="432700"/>
                    </a:lnTo>
                    <a:lnTo>
                      <a:pt x="42020" y="432503"/>
                    </a:lnTo>
                    <a:cubicBezTo>
                      <a:pt x="204019" y="431712"/>
                      <a:pt x="356767" y="430860"/>
                      <a:pt x="359932" y="430860"/>
                    </a:cubicBezTo>
                    <a:cubicBezTo>
                      <a:pt x="416893" y="429886"/>
                      <a:pt x="426630" y="418689"/>
                      <a:pt x="429551" y="362701"/>
                    </a:cubicBezTo>
                    <a:cubicBezTo>
                      <a:pt x="433933" y="271661"/>
                      <a:pt x="435393" y="21907"/>
                      <a:pt x="436854" y="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Rounded Rectangle 51">
              <a:extLst>
                <a:ext uri="{FF2B5EF4-FFF2-40B4-BE49-F238E27FC236}">
                  <a16:creationId xmlns:a16="http://schemas.microsoft.com/office/drawing/2014/main" id="{3FF0119A-6D4D-4C46-9AB5-F81B7520A02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26782" y="3563461"/>
              <a:ext cx="1706990" cy="1607577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21">
            <a:extLst>
              <a:ext uri="{FF2B5EF4-FFF2-40B4-BE49-F238E27FC236}">
                <a16:creationId xmlns:a16="http://schemas.microsoft.com/office/drawing/2014/main" id="{C07295C3-7486-4595-86DD-1245887C74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35925"/>
            <a:ext cx="11573197" cy="728144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293E1B1-DB19-4B32-90E6-C559D21B5C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5925" y="1097913"/>
            <a:ext cx="8926513" cy="4625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16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32CCFEE-E365-4BEC-9144-56BCEB5261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389" y="720724"/>
            <a:ext cx="4308475" cy="4788535"/>
          </a:xfrm>
          <a:prstGeom prst="rect">
            <a:avLst/>
          </a:prstGeom>
        </p:spPr>
        <p:txBody>
          <a:bodyPr/>
          <a:lstStyle>
            <a:lvl1pPr marL="514350" indent="-514350">
              <a:buFont typeface="Arial" panose="020B0604020202020204" pitchFamily="34" charset="0"/>
              <a:buChar char="▼"/>
              <a:defRPr lang="en-CA" sz="2800" b="1" kern="120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800100" indent="-342900">
              <a:buFont typeface="Arial" panose="020B0604020202020204" pitchFamily="34" charset="0"/>
              <a:buChar char="►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CA" dirty="0"/>
              <a:t>Add agenda items</a:t>
            </a:r>
          </a:p>
          <a:p>
            <a:pPr lvl="1"/>
            <a:r>
              <a:rPr lang="en-CA" dirty="0"/>
              <a:t> Add more details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1036E5E-7CAB-4B23-8428-72E8CB299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5049" y="297815"/>
            <a:ext cx="3163373" cy="15538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CA" sz="4400" kern="1200" spc="60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CA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98033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7719" y="1414993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922791-61F5-4C3F-AE27-CD5808E027A2}"/>
              </a:ext>
            </a:extLst>
          </p:cNvPr>
          <p:cNvGrpSpPr/>
          <p:nvPr/>
        </p:nvGrpSpPr>
        <p:grpSpPr>
          <a:xfrm flipH="1">
            <a:off x="8017031" y="1017621"/>
            <a:ext cx="2861829" cy="2625907"/>
            <a:chOff x="837241" y="2338238"/>
            <a:chExt cx="4340280" cy="398247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D95E0F6-4614-4CD0-8E7B-06935E403267}"/>
                </a:ext>
              </a:extLst>
            </p:cNvPr>
            <p:cNvSpPr/>
            <p:nvPr/>
          </p:nvSpPr>
          <p:spPr>
            <a:xfrm>
              <a:off x="837241" y="2338238"/>
              <a:ext cx="4340280" cy="3982478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2BC53CB-18A8-441A-95EB-C528568B8784}"/>
                </a:ext>
              </a:extLst>
            </p:cNvPr>
            <p:cNvSpPr/>
            <p:nvPr/>
          </p:nvSpPr>
          <p:spPr>
            <a:xfrm>
              <a:off x="964804" y="4244480"/>
              <a:ext cx="31113" cy="31113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C0CE5DA-FE0D-4970-8934-FEF29F7EC2B3}"/>
                </a:ext>
              </a:extLst>
            </p:cNvPr>
            <p:cNvSpPr/>
            <p:nvPr/>
          </p:nvSpPr>
          <p:spPr>
            <a:xfrm>
              <a:off x="2588649" y="2367347"/>
              <a:ext cx="933393" cy="871167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302B0C-C90D-4951-831A-6F5619DEF37D}"/>
                </a:ext>
              </a:extLst>
            </p:cNvPr>
            <p:cNvSpPr/>
            <p:nvPr/>
          </p:nvSpPr>
          <p:spPr>
            <a:xfrm>
              <a:off x="2582521" y="3220640"/>
              <a:ext cx="202235" cy="653375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84BCAB-EE86-40F3-89B2-A2DB8DA6FDE6}"/>
                </a:ext>
              </a:extLst>
            </p:cNvPr>
            <p:cNvSpPr/>
            <p:nvPr/>
          </p:nvSpPr>
          <p:spPr>
            <a:xfrm>
              <a:off x="2580960" y="4446546"/>
              <a:ext cx="964507" cy="1835674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9593F2-D860-4ADF-BDAF-FBE5B3FC2E98}"/>
                </a:ext>
              </a:extLst>
            </p:cNvPr>
            <p:cNvSpPr/>
            <p:nvPr/>
          </p:nvSpPr>
          <p:spPr>
            <a:xfrm>
              <a:off x="3563507" y="3778501"/>
              <a:ext cx="497810" cy="684488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17D5E4D5-65CB-4858-A5AB-CE5637C1CD16}"/>
              </a:ext>
            </a:extLst>
          </p:cNvPr>
          <p:cNvSpPr/>
          <p:nvPr/>
        </p:nvSpPr>
        <p:spPr>
          <a:xfrm>
            <a:off x="0" y="2377128"/>
            <a:ext cx="11208207" cy="2366505"/>
          </a:xfrm>
          <a:custGeom>
            <a:avLst/>
            <a:gdLst>
              <a:gd name="connsiteX0" fmla="*/ 0 w 7344461"/>
              <a:gd name="connsiteY0" fmla="*/ 1843430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2472538 w 7344461"/>
              <a:gd name="connsiteY9" fmla="*/ 409651 h 3489350"/>
              <a:gd name="connsiteX10" fmla="*/ 3160166 w 7344461"/>
              <a:gd name="connsiteY10" fmla="*/ 14630 h 3489350"/>
              <a:gd name="connsiteX11" fmla="*/ 3803904 w 7344461"/>
              <a:gd name="connsiteY11" fmla="*/ 387705 h 3489350"/>
              <a:gd name="connsiteX12" fmla="*/ 4462272 w 7344461"/>
              <a:gd name="connsiteY12" fmla="*/ 0 h 3489350"/>
              <a:gd name="connsiteX13" fmla="*/ 5113325 w 7344461"/>
              <a:gd name="connsiteY13" fmla="*/ 475488 h 3489350"/>
              <a:gd name="connsiteX14" fmla="*/ 4096512 w 7344461"/>
              <a:gd name="connsiteY14" fmla="*/ 1821485 h 3489350"/>
              <a:gd name="connsiteX15" fmla="*/ 5479085 w 7344461"/>
              <a:gd name="connsiteY15" fmla="*/ 1836115 h 3489350"/>
              <a:gd name="connsiteX16" fmla="*/ 5698541 w 7344461"/>
              <a:gd name="connsiteY16" fmla="*/ 2179929 h 3489350"/>
              <a:gd name="connsiteX17" fmla="*/ 5888736 w 7344461"/>
              <a:gd name="connsiteY17" fmla="*/ 29261 h 3489350"/>
              <a:gd name="connsiteX18" fmla="*/ 6166714 w 7344461"/>
              <a:gd name="connsiteY18" fmla="*/ 3489350 h 3489350"/>
              <a:gd name="connsiteX19" fmla="*/ 6510528 w 7344461"/>
              <a:gd name="connsiteY19" fmla="*/ 1331366 h 3489350"/>
              <a:gd name="connsiteX20" fmla="*/ 6620256 w 7344461"/>
              <a:gd name="connsiteY20" fmla="*/ 1916582 h 3489350"/>
              <a:gd name="connsiteX21" fmla="*/ 7344461 w 7344461"/>
              <a:gd name="connsiteY21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96512 w 7344461"/>
              <a:gd name="connsiteY15" fmla="*/ 1821485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916582 h 3489350"/>
              <a:gd name="connsiteX23" fmla="*/ 7344461 w 7344461"/>
              <a:gd name="connsiteY23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880006 h 3489350"/>
              <a:gd name="connsiteX23" fmla="*/ 7344461 w 7344461"/>
              <a:gd name="connsiteY23" fmla="*/ 1865376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994867 w 7366407"/>
              <a:gd name="connsiteY2" fmla="*/ 1316736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1009498 w 7366407"/>
              <a:gd name="connsiteY2" fmla="*/ 1228954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609344 w 7366407"/>
              <a:gd name="connsiteY4" fmla="*/ 43891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698541 w 7366407"/>
              <a:gd name="connsiteY17" fmla="*/ 2179929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793639 w 7366407"/>
              <a:gd name="connsiteY17" fmla="*/ 2238451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5976519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61734 w 7366407"/>
              <a:gd name="connsiteY20" fmla="*/ 126552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50745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1770 w 7366407"/>
              <a:gd name="connsiteY15" fmla="*/ 1880006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140402 w 7366407"/>
              <a:gd name="connsiteY14" fmla="*/ 1880007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01871 w 7366407"/>
              <a:gd name="connsiteY7" fmla="*/ 1853012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9690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60857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462272 w 7454190"/>
              <a:gd name="connsiteY11" fmla="*/ 872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9049317"/>
              <a:gd name="connsiteY0" fmla="*/ 1873451 h 3563263"/>
              <a:gd name="connsiteX1" fmla="*/ 907085 w 9049317"/>
              <a:gd name="connsiteY1" fmla="*/ 1866137 h 3563263"/>
              <a:gd name="connsiteX2" fmla="*/ 1009498 w 9049317"/>
              <a:gd name="connsiteY2" fmla="*/ 1237030 h 3563263"/>
              <a:gd name="connsiteX3" fmla="*/ 1294790 w 9049317"/>
              <a:gd name="connsiteY3" fmla="*/ 3563263 h 3563263"/>
              <a:gd name="connsiteX4" fmla="*/ 1587398 w 9049317"/>
              <a:gd name="connsiteY4" fmla="*/ 15391 h 3563263"/>
              <a:gd name="connsiteX5" fmla="*/ 1865376 w 9049317"/>
              <a:gd name="connsiteY5" fmla="*/ 2239211 h 3563263"/>
              <a:gd name="connsiteX6" fmla="*/ 2038831 w 9049317"/>
              <a:gd name="connsiteY6" fmla="*/ 1875718 h 3563263"/>
              <a:gd name="connsiteX7" fmla="*/ 3457980 w 9049317"/>
              <a:gd name="connsiteY7" fmla="*/ 1890349 h 3563263"/>
              <a:gd name="connsiteX8" fmla="*/ 2443277 w 9049317"/>
              <a:gd name="connsiteY8" fmla="*/ 490879 h 3563263"/>
              <a:gd name="connsiteX9" fmla="*/ 3043123 w 9049317"/>
              <a:gd name="connsiteY9" fmla="*/ 761 h 3563263"/>
              <a:gd name="connsiteX10" fmla="*/ 3803904 w 9049317"/>
              <a:gd name="connsiteY10" fmla="*/ 395781 h 3563263"/>
              <a:gd name="connsiteX11" fmla="*/ 4586631 w 9049317"/>
              <a:gd name="connsiteY11" fmla="*/ 22706 h 3563263"/>
              <a:gd name="connsiteX12" fmla="*/ 5171847 w 9049317"/>
              <a:gd name="connsiteY12" fmla="*/ 483564 h 3563263"/>
              <a:gd name="connsiteX13" fmla="*/ 4140402 w 9049317"/>
              <a:gd name="connsiteY13" fmla="*/ 1880768 h 3563263"/>
              <a:gd name="connsiteX14" fmla="*/ 5498920 w 9049317"/>
              <a:gd name="connsiteY14" fmla="*/ 1897663 h 3563263"/>
              <a:gd name="connsiteX15" fmla="*/ 5720487 w 9049317"/>
              <a:gd name="connsiteY15" fmla="*/ 2239211 h 3563263"/>
              <a:gd name="connsiteX16" fmla="*/ 6005780 w 9049317"/>
              <a:gd name="connsiteY16" fmla="*/ 761 h 3563263"/>
              <a:gd name="connsiteX17" fmla="*/ 6269127 w 9049317"/>
              <a:gd name="connsiteY17" fmla="*/ 3534002 h 3563263"/>
              <a:gd name="connsiteX18" fmla="*/ 6590995 w 9049317"/>
              <a:gd name="connsiteY18" fmla="*/ 1251660 h 3563263"/>
              <a:gd name="connsiteX19" fmla="*/ 6686093 w 9049317"/>
              <a:gd name="connsiteY19" fmla="*/ 1895397 h 3563263"/>
              <a:gd name="connsiteX20" fmla="*/ 9049317 w 9049317"/>
              <a:gd name="connsiteY20" fmla="*/ 1903256 h 3563263"/>
              <a:gd name="connsiteX0" fmla="*/ 0 w 9151469"/>
              <a:gd name="connsiteY0" fmla="*/ 1873451 h 3563263"/>
              <a:gd name="connsiteX1" fmla="*/ 907085 w 9151469"/>
              <a:gd name="connsiteY1" fmla="*/ 1866137 h 3563263"/>
              <a:gd name="connsiteX2" fmla="*/ 1009498 w 9151469"/>
              <a:gd name="connsiteY2" fmla="*/ 1237030 h 3563263"/>
              <a:gd name="connsiteX3" fmla="*/ 1294790 w 9151469"/>
              <a:gd name="connsiteY3" fmla="*/ 3563263 h 3563263"/>
              <a:gd name="connsiteX4" fmla="*/ 1587398 w 9151469"/>
              <a:gd name="connsiteY4" fmla="*/ 15391 h 3563263"/>
              <a:gd name="connsiteX5" fmla="*/ 1865376 w 9151469"/>
              <a:gd name="connsiteY5" fmla="*/ 2239211 h 3563263"/>
              <a:gd name="connsiteX6" fmla="*/ 2038831 w 9151469"/>
              <a:gd name="connsiteY6" fmla="*/ 1875718 h 3563263"/>
              <a:gd name="connsiteX7" fmla="*/ 3457980 w 9151469"/>
              <a:gd name="connsiteY7" fmla="*/ 1890349 h 3563263"/>
              <a:gd name="connsiteX8" fmla="*/ 2443277 w 9151469"/>
              <a:gd name="connsiteY8" fmla="*/ 490879 h 3563263"/>
              <a:gd name="connsiteX9" fmla="*/ 3043123 w 9151469"/>
              <a:gd name="connsiteY9" fmla="*/ 761 h 3563263"/>
              <a:gd name="connsiteX10" fmla="*/ 3803904 w 9151469"/>
              <a:gd name="connsiteY10" fmla="*/ 395781 h 3563263"/>
              <a:gd name="connsiteX11" fmla="*/ 4586631 w 9151469"/>
              <a:gd name="connsiteY11" fmla="*/ 22706 h 3563263"/>
              <a:gd name="connsiteX12" fmla="*/ 5171847 w 9151469"/>
              <a:gd name="connsiteY12" fmla="*/ 483564 h 3563263"/>
              <a:gd name="connsiteX13" fmla="*/ 4140402 w 9151469"/>
              <a:gd name="connsiteY13" fmla="*/ 1880768 h 3563263"/>
              <a:gd name="connsiteX14" fmla="*/ 5498920 w 9151469"/>
              <a:gd name="connsiteY14" fmla="*/ 1897663 h 3563263"/>
              <a:gd name="connsiteX15" fmla="*/ 5720487 w 9151469"/>
              <a:gd name="connsiteY15" fmla="*/ 2239211 h 3563263"/>
              <a:gd name="connsiteX16" fmla="*/ 6005780 w 9151469"/>
              <a:gd name="connsiteY16" fmla="*/ 761 h 3563263"/>
              <a:gd name="connsiteX17" fmla="*/ 6269127 w 9151469"/>
              <a:gd name="connsiteY17" fmla="*/ 3534002 h 3563263"/>
              <a:gd name="connsiteX18" fmla="*/ 6590995 w 9151469"/>
              <a:gd name="connsiteY18" fmla="*/ 1251660 h 3563263"/>
              <a:gd name="connsiteX19" fmla="*/ 6686093 w 9151469"/>
              <a:gd name="connsiteY19" fmla="*/ 1895397 h 3563263"/>
              <a:gd name="connsiteX20" fmla="*/ 9151469 w 9151469"/>
              <a:gd name="connsiteY20" fmla="*/ 1903256 h 3563263"/>
              <a:gd name="connsiteX0" fmla="*/ 0 w 9088607"/>
              <a:gd name="connsiteY0" fmla="*/ 1873451 h 3563263"/>
              <a:gd name="connsiteX1" fmla="*/ 907085 w 9088607"/>
              <a:gd name="connsiteY1" fmla="*/ 1866137 h 3563263"/>
              <a:gd name="connsiteX2" fmla="*/ 1009498 w 9088607"/>
              <a:gd name="connsiteY2" fmla="*/ 1237030 h 3563263"/>
              <a:gd name="connsiteX3" fmla="*/ 1294790 w 9088607"/>
              <a:gd name="connsiteY3" fmla="*/ 3563263 h 3563263"/>
              <a:gd name="connsiteX4" fmla="*/ 1587398 w 9088607"/>
              <a:gd name="connsiteY4" fmla="*/ 15391 h 3563263"/>
              <a:gd name="connsiteX5" fmla="*/ 1865376 w 9088607"/>
              <a:gd name="connsiteY5" fmla="*/ 2239211 h 3563263"/>
              <a:gd name="connsiteX6" fmla="*/ 2038831 w 9088607"/>
              <a:gd name="connsiteY6" fmla="*/ 1875718 h 3563263"/>
              <a:gd name="connsiteX7" fmla="*/ 3457980 w 9088607"/>
              <a:gd name="connsiteY7" fmla="*/ 1890349 h 3563263"/>
              <a:gd name="connsiteX8" fmla="*/ 2443277 w 9088607"/>
              <a:gd name="connsiteY8" fmla="*/ 490879 h 3563263"/>
              <a:gd name="connsiteX9" fmla="*/ 3043123 w 9088607"/>
              <a:gd name="connsiteY9" fmla="*/ 761 h 3563263"/>
              <a:gd name="connsiteX10" fmla="*/ 3803904 w 9088607"/>
              <a:gd name="connsiteY10" fmla="*/ 395781 h 3563263"/>
              <a:gd name="connsiteX11" fmla="*/ 4586631 w 9088607"/>
              <a:gd name="connsiteY11" fmla="*/ 22706 h 3563263"/>
              <a:gd name="connsiteX12" fmla="*/ 5171847 w 9088607"/>
              <a:gd name="connsiteY12" fmla="*/ 483564 h 3563263"/>
              <a:gd name="connsiteX13" fmla="*/ 4140402 w 9088607"/>
              <a:gd name="connsiteY13" fmla="*/ 1880768 h 3563263"/>
              <a:gd name="connsiteX14" fmla="*/ 5498920 w 9088607"/>
              <a:gd name="connsiteY14" fmla="*/ 1897663 h 3563263"/>
              <a:gd name="connsiteX15" fmla="*/ 5720487 w 9088607"/>
              <a:gd name="connsiteY15" fmla="*/ 2239211 h 3563263"/>
              <a:gd name="connsiteX16" fmla="*/ 6005780 w 9088607"/>
              <a:gd name="connsiteY16" fmla="*/ 761 h 3563263"/>
              <a:gd name="connsiteX17" fmla="*/ 6269127 w 9088607"/>
              <a:gd name="connsiteY17" fmla="*/ 3534002 h 3563263"/>
              <a:gd name="connsiteX18" fmla="*/ 6590995 w 9088607"/>
              <a:gd name="connsiteY18" fmla="*/ 1251660 h 3563263"/>
              <a:gd name="connsiteX19" fmla="*/ 6686093 w 9088607"/>
              <a:gd name="connsiteY19" fmla="*/ 1895397 h 3563263"/>
              <a:gd name="connsiteX20" fmla="*/ 9088607 w 9088607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1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930018 h 3611972"/>
              <a:gd name="connsiteX1" fmla="*/ 2345056 w 10526578"/>
              <a:gd name="connsiteY1" fmla="*/ 1914846 h 3611972"/>
              <a:gd name="connsiteX2" fmla="*/ 2447469 w 10526578"/>
              <a:gd name="connsiteY2" fmla="*/ 1285739 h 3611972"/>
              <a:gd name="connsiteX3" fmla="*/ 2732761 w 10526578"/>
              <a:gd name="connsiteY3" fmla="*/ 3611972 h 3611972"/>
              <a:gd name="connsiteX4" fmla="*/ 3025369 w 10526578"/>
              <a:gd name="connsiteY4" fmla="*/ 64100 h 3611972"/>
              <a:gd name="connsiteX5" fmla="*/ 3303347 w 10526578"/>
              <a:gd name="connsiteY5" fmla="*/ 2287920 h 3611972"/>
              <a:gd name="connsiteX6" fmla="*/ 3476802 w 10526578"/>
              <a:gd name="connsiteY6" fmla="*/ 1924427 h 3611972"/>
              <a:gd name="connsiteX7" fmla="*/ 4895951 w 10526578"/>
              <a:gd name="connsiteY7" fmla="*/ 1939058 h 3611972"/>
              <a:gd name="connsiteX8" fmla="*/ 3881248 w 10526578"/>
              <a:gd name="connsiteY8" fmla="*/ 539588 h 3611972"/>
              <a:gd name="connsiteX9" fmla="*/ 4481094 w 10526578"/>
              <a:gd name="connsiteY9" fmla="*/ 49470 h 3611972"/>
              <a:gd name="connsiteX10" fmla="*/ 6024602 w 10526578"/>
              <a:gd name="connsiteY10" fmla="*/ 71415 h 3611972"/>
              <a:gd name="connsiteX11" fmla="*/ 6609818 w 10526578"/>
              <a:gd name="connsiteY11" fmla="*/ 532273 h 3611972"/>
              <a:gd name="connsiteX12" fmla="*/ 5578373 w 10526578"/>
              <a:gd name="connsiteY12" fmla="*/ 1929477 h 3611972"/>
              <a:gd name="connsiteX13" fmla="*/ 6936891 w 10526578"/>
              <a:gd name="connsiteY13" fmla="*/ 1946372 h 3611972"/>
              <a:gd name="connsiteX14" fmla="*/ 7158458 w 10526578"/>
              <a:gd name="connsiteY14" fmla="*/ 2287920 h 3611972"/>
              <a:gd name="connsiteX15" fmla="*/ 7443751 w 10526578"/>
              <a:gd name="connsiteY15" fmla="*/ 49470 h 3611972"/>
              <a:gd name="connsiteX16" fmla="*/ 7707098 w 10526578"/>
              <a:gd name="connsiteY16" fmla="*/ 3582711 h 3611972"/>
              <a:gd name="connsiteX17" fmla="*/ 8028966 w 10526578"/>
              <a:gd name="connsiteY17" fmla="*/ 1300369 h 3611972"/>
              <a:gd name="connsiteX18" fmla="*/ 8124064 w 10526578"/>
              <a:gd name="connsiteY18" fmla="*/ 1944106 h 3611972"/>
              <a:gd name="connsiteX19" fmla="*/ 10526578 w 10526578"/>
              <a:gd name="connsiteY19" fmla="*/ 1951965 h 3611972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3881248 w 10526578"/>
              <a:gd name="connsiteY8" fmla="*/ 490119 h 3562503"/>
              <a:gd name="connsiteX9" fmla="*/ 6024602 w 10526578"/>
              <a:gd name="connsiteY9" fmla="*/ 21946 h 3562503"/>
              <a:gd name="connsiteX10" fmla="*/ 6609818 w 10526578"/>
              <a:gd name="connsiteY10" fmla="*/ 482804 h 3562503"/>
              <a:gd name="connsiteX11" fmla="*/ 5578373 w 10526578"/>
              <a:gd name="connsiteY11" fmla="*/ 1880008 h 3562503"/>
              <a:gd name="connsiteX12" fmla="*/ 6936891 w 10526578"/>
              <a:gd name="connsiteY12" fmla="*/ 1896903 h 3562503"/>
              <a:gd name="connsiteX13" fmla="*/ 7158458 w 10526578"/>
              <a:gd name="connsiteY13" fmla="*/ 2238451 h 3562503"/>
              <a:gd name="connsiteX14" fmla="*/ 7443751 w 10526578"/>
              <a:gd name="connsiteY14" fmla="*/ 1 h 3562503"/>
              <a:gd name="connsiteX15" fmla="*/ 7707098 w 10526578"/>
              <a:gd name="connsiteY15" fmla="*/ 3533242 h 3562503"/>
              <a:gd name="connsiteX16" fmla="*/ 8028966 w 10526578"/>
              <a:gd name="connsiteY16" fmla="*/ 1250900 h 3562503"/>
              <a:gd name="connsiteX17" fmla="*/ 8124064 w 10526578"/>
              <a:gd name="connsiteY17" fmla="*/ 1894637 h 3562503"/>
              <a:gd name="connsiteX18" fmla="*/ 10526578 w 10526578"/>
              <a:gd name="connsiteY18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024602 w 10526578"/>
              <a:gd name="connsiteY8" fmla="*/ 21946 h 3562503"/>
              <a:gd name="connsiteX9" fmla="*/ 6609818 w 10526578"/>
              <a:gd name="connsiteY9" fmla="*/ 482804 h 3562503"/>
              <a:gd name="connsiteX10" fmla="*/ 5578373 w 10526578"/>
              <a:gd name="connsiteY10" fmla="*/ 1880008 h 3562503"/>
              <a:gd name="connsiteX11" fmla="*/ 6936891 w 10526578"/>
              <a:gd name="connsiteY11" fmla="*/ 1896903 h 3562503"/>
              <a:gd name="connsiteX12" fmla="*/ 7158458 w 10526578"/>
              <a:gd name="connsiteY12" fmla="*/ 2238451 h 3562503"/>
              <a:gd name="connsiteX13" fmla="*/ 7443751 w 10526578"/>
              <a:gd name="connsiteY13" fmla="*/ 1 h 3562503"/>
              <a:gd name="connsiteX14" fmla="*/ 7707098 w 10526578"/>
              <a:gd name="connsiteY14" fmla="*/ 3533242 h 3562503"/>
              <a:gd name="connsiteX15" fmla="*/ 8028966 w 10526578"/>
              <a:gd name="connsiteY15" fmla="*/ 1250900 h 3562503"/>
              <a:gd name="connsiteX16" fmla="*/ 8124064 w 10526578"/>
              <a:gd name="connsiteY16" fmla="*/ 1894637 h 3562503"/>
              <a:gd name="connsiteX17" fmla="*/ 10526578 w 10526578"/>
              <a:gd name="connsiteY17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609818 w 10526578"/>
              <a:gd name="connsiteY8" fmla="*/ 482804 h 3562503"/>
              <a:gd name="connsiteX9" fmla="*/ 5578373 w 10526578"/>
              <a:gd name="connsiteY9" fmla="*/ 1880008 h 3562503"/>
              <a:gd name="connsiteX10" fmla="*/ 6936891 w 10526578"/>
              <a:gd name="connsiteY10" fmla="*/ 1896903 h 3562503"/>
              <a:gd name="connsiteX11" fmla="*/ 7158458 w 10526578"/>
              <a:gd name="connsiteY11" fmla="*/ 2238451 h 3562503"/>
              <a:gd name="connsiteX12" fmla="*/ 7443751 w 10526578"/>
              <a:gd name="connsiteY12" fmla="*/ 1 h 3562503"/>
              <a:gd name="connsiteX13" fmla="*/ 7707098 w 10526578"/>
              <a:gd name="connsiteY13" fmla="*/ 3533242 h 3562503"/>
              <a:gd name="connsiteX14" fmla="*/ 8028966 w 10526578"/>
              <a:gd name="connsiteY14" fmla="*/ 1250900 h 3562503"/>
              <a:gd name="connsiteX15" fmla="*/ 8124064 w 10526578"/>
              <a:gd name="connsiteY15" fmla="*/ 1894637 h 3562503"/>
              <a:gd name="connsiteX16" fmla="*/ 10526578 w 10526578"/>
              <a:gd name="connsiteY16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224844 w 10526578"/>
              <a:gd name="connsiteY10" fmla="*/ 3305198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91650 w 10526578"/>
              <a:gd name="connsiteY10" fmla="*/ 2848025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2662007"/>
              <a:gd name="connsiteY0" fmla="*/ 1880551 h 3562503"/>
              <a:gd name="connsiteX1" fmla="*/ 4480485 w 12662007"/>
              <a:gd name="connsiteY1" fmla="*/ 1865377 h 3562503"/>
              <a:gd name="connsiteX2" fmla="*/ 4582898 w 12662007"/>
              <a:gd name="connsiteY2" fmla="*/ 1236270 h 3562503"/>
              <a:gd name="connsiteX3" fmla="*/ 4868190 w 12662007"/>
              <a:gd name="connsiteY3" fmla="*/ 3562503 h 3562503"/>
              <a:gd name="connsiteX4" fmla="*/ 5160798 w 12662007"/>
              <a:gd name="connsiteY4" fmla="*/ 14631 h 3562503"/>
              <a:gd name="connsiteX5" fmla="*/ 5471971 w 12662007"/>
              <a:gd name="connsiteY5" fmla="*/ 3076606 h 3562503"/>
              <a:gd name="connsiteX6" fmla="*/ 5612231 w 12662007"/>
              <a:gd name="connsiteY6" fmla="*/ 1874958 h 3562503"/>
              <a:gd name="connsiteX7" fmla="*/ 7031380 w 12662007"/>
              <a:gd name="connsiteY7" fmla="*/ 1889589 h 3562503"/>
              <a:gd name="connsiteX8" fmla="*/ 7713802 w 12662007"/>
              <a:gd name="connsiteY8" fmla="*/ 1880008 h 3562503"/>
              <a:gd name="connsiteX9" fmla="*/ 9072320 w 12662007"/>
              <a:gd name="connsiteY9" fmla="*/ 1896903 h 3562503"/>
              <a:gd name="connsiteX10" fmla="*/ 9327079 w 12662007"/>
              <a:gd name="connsiteY10" fmla="*/ 2848025 h 3562503"/>
              <a:gd name="connsiteX11" fmla="*/ 9579180 w 12662007"/>
              <a:gd name="connsiteY11" fmla="*/ 1 h 3562503"/>
              <a:gd name="connsiteX12" fmla="*/ 9842527 w 12662007"/>
              <a:gd name="connsiteY12" fmla="*/ 3533242 h 3562503"/>
              <a:gd name="connsiteX13" fmla="*/ 10164395 w 12662007"/>
              <a:gd name="connsiteY13" fmla="*/ 1250900 h 3562503"/>
              <a:gd name="connsiteX14" fmla="*/ 10259493 w 12662007"/>
              <a:gd name="connsiteY14" fmla="*/ 1894637 h 3562503"/>
              <a:gd name="connsiteX15" fmla="*/ 12662007 w 12662007"/>
              <a:gd name="connsiteY15" fmla="*/ 1902496 h 3562503"/>
              <a:gd name="connsiteX0" fmla="*/ 0 w 14808500"/>
              <a:gd name="connsiteY0" fmla="*/ 1880551 h 3562503"/>
              <a:gd name="connsiteX1" fmla="*/ 4480485 w 14808500"/>
              <a:gd name="connsiteY1" fmla="*/ 1865377 h 3562503"/>
              <a:gd name="connsiteX2" fmla="*/ 4582898 w 14808500"/>
              <a:gd name="connsiteY2" fmla="*/ 1236270 h 3562503"/>
              <a:gd name="connsiteX3" fmla="*/ 4868190 w 14808500"/>
              <a:gd name="connsiteY3" fmla="*/ 3562503 h 3562503"/>
              <a:gd name="connsiteX4" fmla="*/ 5160798 w 14808500"/>
              <a:gd name="connsiteY4" fmla="*/ 14631 h 3562503"/>
              <a:gd name="connsiteX5" fmla="*/ 5471971 w 14808500"/>
              <a:gd name="connsiteY5" fmla="*/ 3076606 h 3562503"/>
              <a:gd name="connsiteX6" fmla="*/ 5612231 w 14808500"/>
              <a:gd name="connsiteY6" fmla="*/ 1874958 h 3562503"/>
              <a:gd name="connsiteX7" fmla="*/ 7031380 w 14808500"/>
              <a:gd name="connsiteY7" fmla="*/ 1889589 h 3562503"/>
              <a:gd name="connsiteX8" fmla="*/ 7713802 w 14808500"/>
              <a:gd name="connsiteY8" fmla="*/ 1880008 h 3562503"/>
              <a:gd name="connsiteX9" fmla="*/ 9072320 w 14808500"/>
              <a:gd name="connsiteY9" fmla="*/ 1896903 h 3562503"/>
              <a:gd name="connsiteX10" fmla="*/ 9327079 w 14808500"/>
              <a:gd name="connsiteY10" fmla="*/ 2848025 h 3562503"/>
              <a:gd name="connsiteX11" fmla="*/ 9579180 w 14808500"/>
              <a:gd name="connsiteY11" fmla="*/ 1 h 3562503"/>
              <a:gd name="connsiteX12" fmla="*/ 9842527 w 14808500"/>
              <a:gd name="connsiteY12" fmla="*/ 3533242 h 3562503"/>
              <a:gd name="connsiteX13" fmla="*/ 10164395 w 14808500"/>
              <a:gd name="connsiteY13" fmla="*/ 1250900 h 3562503"/>
              <a:gd name="connsiteX14" fmla="*/ 10259493 w 14808500"/>
              <a:gd name="connsiteY14" fmla="*/ 1894637 h 3562503"/>
              <a:gd name="connsiteX15" fmla="*/ 14808500 w 14808500"/>
              <a:gd name="connsiteY15" fmla="*/ 1940591 h 3562503"/>
              <a:gd name="connsiteX0" fmla="*/ 0 w 18482842"/>
              <a:gd name="connsiteY0" fmla="*/ 1904392 h 3562502"/>
              <a:gd name="connsiteX1" fmla="*/ 8154827 w 18482842"/>
              <a:gd name="connsiteY1" fmla="*/ 1865376 h 3562502"/>
              <a:gd name="connsiteX2" fmla="*/ 8257240 w 18482842"/>
              <a:gd name="connsiteY2" fmla="*/ 1236269 h 3562502"/>
              <a:gd name="connsiteX3" fmla="*/ 8542532 w 18482842"/>
              <a:gd name="connsiteY3" fmla="*/ 3562502 h 3562502"/>
              <a:gd name="connsiteX4" fmla="*/ 8835140 w 18482842"/>
              <a:gd name="connsiteY4" fmla="*/ 14630 h 3562502"/>
              <a:gd name="connsiteX5" fmla="*/ 9146313 w 18482842"/>
              <a:gd name="connsiteY5" fmla="*/ 3076605 h 3562502"/>
              <a:gd name="connsiteX6" fmla="*/ 9286573 w 18482842"/>
              <a:gd name="connsiteY6" fmla="*/ 1874957 h 3562502"/>
              <a:gd name="connsiteX7" fmla="*/ 10705722 w 18482842"/>
              <a:gd name="connsiteY7" fmla="*/ 1889588 h 3562502"/>
              <a:gd name="connsiteX8" fmla="*/ 11388144 w 18482842"/>
              <a:gd name="connsiteY8" fmla="*/ 1880007 h 3562502"/>
              <a:gd name="connsiteX9" fmla="*/ 12746662 w 18482842"/>
              <a:gd name="connsiteY9" fmla="*/ 1896902 h 3562502"/>
              <a:gd name="connsiteX10" fmla="*/ 13001421 w 18482842"/>
              <a:gd name="connsiteY10" fmla="*/ 2848024 h 3562502"/>
              <a:gd name="connsiteX11" fmla="*/ 13253522 w 18482842"/>
              <a:gd name="connsiteY11" fmla="*/ 0 h 3562502"/>
              <a:gd name="connsiteX12" fmla="*/ 13516869 w 18482842"/>
              <a:gd name="connsiteY12" fmla="*/ 3533241 h 3562502"/>
              <a:gd name="connsiteX13" fmla="*/ 13838737 w 18482842"/>
              <a:gd name="connsiteY13" fmla="*/ 1250899 h 3562502"/>
              <a:gd name="connsiteX14" fmla="*/ 13933835 w 18482842"/>
              <a:gd name="connsiteY14" fmla="*/ 1894636 h 3562502"/>
              <a:gd name="connsiteX15" fmla="*/ 18482842 w 18482842"/>
              <a:gd name="connsiteY15" fmla="*/ 1940590 h 3562502"/>
              <a:gd name="connsiteX0" fmla="*/ 0 w 14744037"/>
              <a:gd name="connsiteY0" fmla="*/ 1904392 h 3562502"/>
              <a:gd name="connsiteX1" fmla="*/ 8154827 w 14744037"/>
              <a:gd name="connsiteY1" fmla="*/ 1865376 h 3562502"/>
              <a:gd name="connsiteX2" fmla="*/ 8257240 w 14744037"/>
              <a:gd name="connsiteY2" fmla="*/ 1236269 h 3562502"/>
              <a:gd name="connsiteX3" fmla="*/ 8542532 w 14744037"/>
              <a:gd name="connsiteY3" fmla="*/ 3562502 h 3562502"/>
              <a:gd name="connsiteX4" fmla="*/ 8835140 w 14744037"/>
              <a:gd name="connsiteY4" fmla="*/ 14630 h 3562502"/>
              <a:gd name="connsiteX5" fmla="*/ 9146313 w 14744037"/>
              <a:gd name="connsiteY5" fmla="*/ 3076605 h 3562502"/>
              <a:gd name="connsiteX6" fmla="*/ 9286573 w 14744037"/>
              <a:gd name="connsiteY6" fmla="*/ 1874957 h 3562502"/>
              <a:gd name="connsiteX7" fmla="*/ 10705722 w 14744037"/>
              <a:gd name="connsiteY7" fmla="*/ 1889588 h 3562502"/>
              <a:gd name="connsiteX8" fmla="*/ 11388144 w 14744037"/>
              <a:gd name="connsiteY8" fmla="*/ 1880007 h 3562502"/>
              <a:gd name="connsiteX9" fmla="*/ 12746662 w 14744037"/>
              <a:gd name="connsiteY9" fmla="*/ 1896902 h 3562502"/>
              <a:gd name="connsiteX10" fmla="*/ 13001421 w 14744037"/>
              <a:gd name="connsiteY10" fmla="*/ 2848024 h 3562502"/>
              <a:gd name="connsiteX11" fmla="*/ 13253522 w 14744037"/>
              <a:gd name="connsiteY11" fmla="*/ 0 h 3562502"/>
              <a:gd name="connsiteX12" fmla="*/ 13516869 w 14744037"/>
              <a:gd name="connsiteY12" fmla="*/ 3533241 h 3562502"/>
              <a:gd name="connsiteX13" fmla="*/ 13838737 w 14744037"/>
              <a:gd name="connsiteY13" fmla="*/ 1250899 h 3562502"/>
              <a:gd name="connsiteX14" fmla="*/ 13933835 w 14744037"/>
              <a:gd name="connsiteY14" fmla="*/ 1894636 h 3562502"/>
              <a:gd name="connsiteX15" fmla="*/ 14744037 w 14744037"/>
              <a:gd name="connsiteY15" fmla="*/ 1892908 h 3562502"/>
              <a:gd name="connsiteX0" fmla="*/ 0 w 14782714"/>
              <a:gd name="connsiteY0" fmla="*/ 1904392 h 3562502"/>
              <a:gd name="connsiteX1" fmla="*/ 8154827 w 14782714"/>
              <a:gd name="connsiteY1" fmla="*/ 1865376 h 3562502"/>
              <a:gd name="connsiteX2" fmla="*/ 8257240 w 14782714"/>
              <a:gd name="connsiteY2" fmla="*/ 1236269 h 3562502"/>
              <a:gd name="connsiteX3" fmla="*/ 8542532 w 14782714"/>
              <a:gd name="connsiteY3" fmla="*/ 3562502 h 3562502"/>
              <a:gd name="connsiteX4" fmla="*/ 8835140 w 14782714"/>
              <a:gd name="connsiteY4" fmla="*/ 14630 h 3562502"/>
              <a:gd name="connsiteX5" fmla="*/ 9146313 w 14782714"/>
              <a:gd name="connsiteY5" fmla="*/ 3076605 h 3562502"/>
              <a:gd name="connsiteX6" fmla="*/ 9286573 w 14782714"/>
              <a:gd name="connsiteY6" fmla="*/ 1874957 h 3562502"/>
              <a:gd name="connsiteX7" fmla="*/ 10705722 w 14782714"/>
              <a:gd name="connsiteY7" fmla="*/ 1889588 h 3562502"/>
              <a:gd name="connsiteX8" fmla="*/ 11388144 w 14782714"/>
              <a:gd name="connsiteY8" fmla="*/ 1880007 h 3562502"/>
              <a:gd name="connsiteX9" fmla="*/ 12746662 w 14782714"/>
              <a:gd name="connsiteY9" fmla="*/ 1896902 h 3562502"/>
              <a:gd name="connsiteX10" fmla="*/ 13001421 w 14782714"/>
              <a:gd name="connsiteY10" fmla="*/ 2848024 h 3562502"/>
              <a:gd name="connsiteX11" fmla="*/ 13253522 w 14782714"/>
              <a:gd name="connsiteY11" fmla="*/ 0 h 3562502"/>
              <a:gd name="connsiteX12" fmla="*/ 13516869 w 14782714"/>
              <a:gd name="connsiteY12" fmla="*/ 3533241 h 3562502"/>
              <a:gd name="connsiteX13" fmla="*/ 13838737 w 14782714"/>
              <a:gd name="connsiteY13" fmla="*/ 1250899 h 3562502"/>
              <a:gd name="connsiteX14" fmla="*/ 13933835 w 14782714"/>
              <a:gd name="connsiteY14" fmla="*/ 1894636 h 3562502"/>
              <a:gd name="connsiteX15" fmla="*/ 14782714 w 14782714"/>
              <a:gd name="connsiteY15" fmla="*/ 1904828 h 3562502"/>
              <a:gd name="connsiteX0" fmla="*/ 0 w 14821391"/>
              <a:gd name="connsiteY0" fmla="*/ 1904392 h 3562502"/>
              <a:gd name="connsiteX1" fmla="*/ 8154827 w 14821391"/>
              <a:gd name="connsiteY1" fmla="*/ 1865376 h 3562502"/>
              <a:gd name="connsiteX2" fmla="*/ 8257240 w 14821391"/>
              <a:gd name="connsiteY2" fmla="*/ 1236269 h 3562502"/>
              <a:gd name="connsiteX3" fmla="*/ 8542532 w 14821391"/>
              <a:gd name="connsiteY3" fmla="*/ 3562502 h 3562502"/>
              <a:gd name="connsiteX4" fmla="*/ 8835140 w 14821391"/>
              <a:gd name="connsiteY4" fmla="*/ 14630 h 3562502"/>
              <a:gd name="connsiteX5" fmla="*/ 9146313 w 14821391"/>
              <a:gd name="connsiteY5" fmla="*/ 3076605 h 3562502"/>
              <a:gd name="connsiteX6" fmla="*/ 9286573 w 14821391"/>
              <a:gd name="connsiteY6" fmla="*/ 1874957 h 3562502"/>
              <a:gd name="connsiteX7" fmla="*/ 10705722 w 14821391"/>
              <a:gd name="connsiteY7" fmla="*/ 1889588 h 3562502"/>
              <a:gd name="connsiteX8" fmla="*/ 11388144 w 14821391"/>
              <a:gd name="connsiteY8" fmla="*/ 1880007 h 3562502"/>
              <a:gd name="connsiteX9" fmla="*/ 12746662 w 14821391"/>
              <a:gd name="connsiteY9" fmla="*/ 1896902 h 3562502"/>
              <a:gd name="connsiteX10" fmla="*/ 13001421 w 14821391"/>
              <a:gd name="connsiteY10" fmla="*/ 2848024 h 3562502"/>
              <a:gd name="connsiteX11" fmla="*/ 13253522 w 14821391"/>
              <a:gd name="connsiteY11" fmla="*/ 0 h 3562502"/>
              <a:gd name="connsiteX12" fmla="*/ 13516869 w 14821391"/>
              <a:gd name="connsiteY12" fmla="*/ 3533241 h 3562502"/>
              <a:gd name="connsiteX13" fmla="*/ 13838737 w 14821391"/>
              <a:gd name="connsiteY13" fmla="*/ 1250899 h 3562502"/>
              <a:gd name="connsiteX14" fmla="*/ 13933835 w 14821391"/>
              <a:gd name="connsiteY14" fmla="*/ 1894636 h 3562502"/>
              <a:gd name="connsiteX15" fmla="*/ 14821391 w 14821391"/>
              <a:gd name="connsiteY15" fmla="*/ 1916748 h 3562502"/>
              <a:gd name="connsiteX0" fmla="*/ 0 w 17332784"/>
              <a:gd name="connsiteY0" fmla="*/ 1904392 h 3562502"/>
              <a:gd name="connsiteX1" fmla="*/ 8154827 w 17332784"/>
              <a:gd name="connsiteY1" fmla="*/ 1865376 h 3562502"/>
              <a:gd name="connsiteX2" fmla="*/ 8257240 w 17332784"/>
              <a:gd name="connsiteY2" fmla="*/ 1236269 h 3562502"/>
              <a:gd name="connsiteX3" fmla="*/ 8542532 w 17332784"/>
              <a:gd name="connsiteY3" fmla="*/ 3562502 h 3562502"/>
              <a:gd name="connsiteX4" fmla="*/ 8835140 w 17332784"/>
              <a:gd name="connsiteY4" fmla="*/ 14630 h 3562502"/>
              <a:gd name="connsiteX5" fmla="*/ 9146313 w 17332784"/>
              <a:gd name="connsiteY5" fmla="*/ 3076605 h 3562502"/>
              <a:gd name="connsiteX6" fmla="*/ 9286573 w 17332784"/>
              <a:gd name="connsiteY6" fmla="*/ 1874957 h 3562502"/>
              <a:gd name="connsiteX7" fmla="*/ 10705722 w 17332784"/>
              <a:gd name="connsiteY7" fmla="*/ 1889588 h 3562502"/>
              <a:gd name="connsiteX8" fmla="*/ 11388144 w 17332784"/>
              <a:gd name="connsiteY8" fmla="*/ 1880007 h 3562502"/>
              <a:gd name="connsiteX9" fmla="*/ 12746662 w 17332784"/>
              <a:gd name="connsiteY9" fmla="*/ 1896902 h 3562502"/>
              <a:gd name="connsiteX10" fmla="*/ 13001421 w 17332784"/>
              <a:gd name="connsiteY10" fmla="*/ 2848024 h 3562502"/>
              <a:gd name="connsiteX11" fmla="*/ 13253522 w 17332784"/>
              <a:gd name="connsiteY11" fmla="*/ 0 h 3562502"/>
              <a:gd name="connsiteX12" fmla="*/ 13516869 w 17332784"/>
              <a:gd name="connsiteY12" fmla="*/ 3533241 h 3562502"/>
              <a:gd name="connsiteX13" fmla="*/ 13838737 w 17332784"/>
              <a:gd name="connsiteY13" fmla="*/ 1250899 h 3562502"/>
              <a:gd name="connsiteX14" fmla="*/ 13933835 w 17332784"/>
              <a:gd name="connsiteY14" fmla="*/ 1894636 h 3562502"/>
              <a:gd name="connsiteX15" fmla="*/ 17332784 w 17332784"/>
              <a:gd name="connsiteY15" fmla="*/ 1860793 h 3562502"/>
              <a:gd name="connsiteX0" fmla="*/ 0 w 17255964"/>
              <a:gd name="connsiteY0" fmla="*/ 1904392 h 3562502"/>
              <a:gd name="connsiteX1" fmla="*/ 8154827 w 17255964"/>
              <a:gd name="connsiteY1" fmla="*/ 1865376 h 3562502"/>
              <a:gd name="connsiteX2" fmla="*/ 8257240 w 17255964"/>
              <a:gd name="connsiteY2" fmla="*/ 1236269 h 3562502"/>
              <a:gd name="connsiteX3" fmla="*/ 8542532 w 17255964"/>
              <a:gd name="connsiteY3" fmla="*/ 3562502 h 3562502"/>
              <a:gd name="connsiteX4" fmla="*/ 8835140 w 17255964"/>
              <a:gd name="connsiteY4" fmla="*/ 14630 h 3562502"/>
              <a:gd name="connsiteX5" fmla="*/ 9146313 w 17255964"/>
              <a:gd name="connsiteY5" fmla="*/ 3076605 h 3562502"/>
              <a:gd name="connsiteX6" fmla="*/ 9286573 w 17255964"/>
              <a:gd name="connsiteY6" fmla="*/ 1874957 h 3562502"/>
              <a:gd name="connsiteX7" fmla="*/ 10705722 w 17255964"/>
              <a:gd name="connsiteY7" fmla="*/ 1889588 h 3562502"/>
              <a:gd name="connsiteX8" fmla="*/ 11388144 w 17255964"/>
              <a:gd name="connsiteY8" fmla="*/ 1880007 h 3562502"/>
              <a:gd name="connsiteX9" fmla="*/ 12746662 w 17255964"/>
              <a:gd name="connsiteY9" fmla="*/ 1896902 h 3562502"/>
              <a:gd name="connsiteX10" fmla="*/ 13001421 w 17255964"/>
              <a:gd name="connsiteY10" fmla="*/ 2848024 h 3562502"/>
              <a:gd name="connsiteX11" fmla="*/ 13253522 w 17255964"/>
              <a:gd name="connsiteY11" fmla="*/ 0 h 3562502"/>
              <a:gd name="connsiteX12" fmla="*/ 13516869 w 17255964"/>
              <a:gd name="connsiteY12" fmla="*/ 3533241 h 3562502"/>
              <a:gd name="connsiteX13" fmla="*/ 13838737 w 17255964"/>
              <a:gd name="connsiteY13" fmla="*/ 1250899 h 3562502"/>
              <a:gd name="connsiteX14" fmla="*/ 13933835 w 17255964"/>
              <a:gd name="connsiteY14" fmla="*/ 1894636 h 3562502"/>
              <a:gd name="connsiteX15" fmla="*/ 17255964 w 17255964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5 w 17279011"/>
              <a:gd name="connsiteY14" fmla="*/ 1894636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2746662 w 17279011"/>
              <a:gd name="connsiteY8" fmla="*/ 1882695 h 3562502"/>
              <a:gd name="connsiteX9" fmla="*/ 13001421 w 17279011"/>
              <a:gd name="connsiteY9" fmla="*/ 2848024 h 3562502"/>
              <a:gd name="connsiteX10" fmla="*/ 13253522 w 17279011"/>
              <a:gd name="connsiteY10" fmla="*/ 0 h 3562502"/>
              <a:gd name="connsiteX11" fmla="*/ 13516869 w 17279011"/>
              <a:gd name="connsiteY11" fmla="*/ 3533241 h 3562502"/>
              <a:gd name="connsiteX12" fmla="*/ 13838737 w 17279011"/>
              <a:gd name="connsiteY12" fmla="*/ 1250899 h 3562502"/>
              <a:gd name="connsiteX13" fmla="*/ 13933836 w 17279011"/>
              <a:gd name="connsiteY13" fmla="*/ 1873328 h 3562502"/>
              <a:gd name="connsiteX14" fmla="*/ 17279011 w 17279011"/>
              <a:gd name="connsiteY14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82695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68490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9775667"/>
              <a:gd name="connsiteY0" fmla="*/ 1861774 h 3562502"/>
              <a:gd name="connsiteX1" fmla="*/ 10651483 w 19775667"/>
              <a:gd name="connsiteY1" fmla="*/ 1865376 h 3562502"/>
              <a:gd name="connsiteX2" fmla="*/ 10753896 w 19775667"/>
              <a:gd name="connsiteY2" fmla="*/ 1236269 h 3562502"/>
              <a:gd name="connsiteX3" fmla="*/ 11039188 w 19775667"/>
              <a:gd name="connsiteY3" fmla="*/ 3562502 h 3562502"/>
              <a:gd name="connsiteX4" fmla="*/ 11331796 w 19775667"/>
              <a:gd name="connsiteY4" fmla="*/ 14630 h 3562502"/>
              <a:gd name="connsiteX5" fmla="*/ 11642969 w 19775667"/>
              <a:gd name="connsiteY5" fmla="*/ 3076605 h 3562502"/>
              <a:gd name="connsiteX6" fmla="*/ 11783229 w 19775667"/>
              <a:gd name="connsiteY6" fmla="*/ 1867853 h 3562502"/>
              <a:gd name="connsiteX7" fmla="*/ 15243318 w 19775667"/>
              <a:gd name="connsiteY7" fmla="*/ 1868490 h 3562502"/>
              <a:gd name="connsiteX8" fmla="*/ 15498077 w 19775667"/>
              <a:gd name="connsiteY8" fmla="*/ 2848024 h 3562502"/>
              <a:gd name="connsiteX9" fmla="*/ 15750178 w 19775667"/>
              <a:gd name="connsiteY9" fmla="*/ 0 h 3562502"/>
              <a:gd name="connsiteX10" fmla="*/ 16013525 w 19775667"/>
              <a:gd name="connsiteY10" fmla="*/ 3533241 h 3562502"/>
              <a:gd name="connsiteX11" fmla="*/ 16335393 w 19775667"/>
              <a:gd name="connsiteY11" fmla="*/ 1250899 h 3562502"/>
              <a:gd name="connsiteX12" fmla="*/ 16430492 w 19775667"/>
              <a:gd name="connsiteY12" fmla="*/ 1873328 h 3562502"/>
              <a:gd name="connsiteX13" fmla="*/ 19775667 w 19775667"/>
              <a:gd name="connsiteY13" fmla="*/ 1867897 h 3562502"/>
              <a:gd name="connsiteX0" fmla="*/ 0 w 19075538"/>
              <a:gd name="connsiteY0" fmla="*/ 1861774 h 3562502"/>
              <a:gd name="connsiteX1" fmla="*/ 10651483 w 19075538"/>
              <a:gd name="connsiteY1" fmla="*/ 1865376 h 3562502"/>
              <a:gd name="connsiteX2" fmla="*/ 10753896 w 19075538"/>
              <a:gd name="connsiteY2" fmla="*/ 1236269 h 3562502"/>
              <a:gd name="connsiteX3" fmla="*/ 11039188 w 19075538"/>
              <a:gd name="connsiteY3" fmla="*/ 3562502 h 3562502"/>
              <a:gd name="connsiteX4" fmla="*/ 11331796 w 19075538"/>
              <a:gd name="connsiteY4" fmla="*/ 14630 h 3562502"/>
              <a:gd name="connsiteX5" fmla="*/ 11642969 w 19075538"/>
              <a:gd name="connsiteY5" fmla="*/ 3076605 h 3562502"/>
              <a:gd name="connsiteX6" fmla="*/ 11783229 w 19075538"/>
              <a:gd name="connsiteY6" fmla="*/ 1867853 h 3562502"/>
              <a:gd name="connsiteX7" fmla="*/ 15243318 w 19075538"/>
              <a:gd name="connsiteY7" fmla="*/ 1868490 h 3562502"/>
              <a:gd name="connsiteX8" fmla="*/ 15498077 w 19075538"/>
              <a:gd name="connsiteY8" fmla="*/ 2848024 h 3562502"/>
              <a:gd name="connsiteX9" fmla="*/ 15750178 w 19075538"/>
              <a:gd name="connsiteY9" fmla="*/ 0 h 3562502"/>
              <a:gd name="connsiteX10" fmla="*/ 16013525 w 19075538"/>
              <a:gd name="connsiteY10" fmla="*/ 3533241 h 3562502"/>
              <a:gd name="connsiteX11" fmla="*/ 16335393 w 19075538"/>
              <a:gd name="connsiteY11" fmla="*/ 1250899 h 3562502"/>
              <a:gd name="connsiteX12" fmla="*/ 16430492 w 19075538"/>
              <a:gd name="connsiteY12" fmla="*/ 1873328 h 3562502"/>
              <a:gd name="connsiteX13" fmla="*/ 19075538 w 19075538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1 w 19096130"/>
              <a:gd name="connsiteY12" fmla="*/ 1860635 h 3562502"/>
              <a:gd name="connsiteX13" fmla="*/ 19096130 w 19096130"/>
              <a:gd name="connsiteY13" fmla="*/ 1867897 h 3562502"/>
              <a:gd name="connsiteX0" fmla="*/ 0 w 19748213"/>
              <a:gd name="connsiteY0" fmla="*/ 1868122 h 3562502"/>
              <a:gd name="connsiteX1" fmla="*/ 11303566 w 19748213"/>
              <a:gd name="connsiteY1" fmla="*/ 1865376 h 3562502"/>
              <a:gd name="connsiteX2" fmla="*/ 11405979 w 19748213"/>
              <a:gd name="connsiteY2" fmla="*/ 1236269 h 3562502"/>
              <a:gd name="connsiteX3" fmla="*/ 11691271 w 19748213"/>
              <a:gd name="connsiteY3" fmla="*/ 3562502 h 3562502"/>
              <a:gd name="connsiteX4" fmla="*/ 11983879 w 19748213"/>
              <a:gd name="connsiteY4" fmla="*/ 14630 h 3562502"/>
              <a:gd name="connsiteX5" fmla="*/ 12295052 w 19748213"/>
              <a:gd name="connsiteY5" fmla="*/ 3076605 h 3562502"/>
              <a:gd name="connsiteX6" fmla="*/ 12435312 w 19748213"/>
              <a:gd name="connsiteY6" fmla="*/ 1867853 h 3562502"/>
              <a:gd name="connsiteX7" fmla="*/ 15895401 w 19748213"/>
              <a:gd name="connsiteY7" fmla="*/ 1868490 h 3562502"/>
              <a:gd name="connsiteX8" fmla="*/ 16150160 w 19748213"/>
              <a:gd name="connsiteY8" fmla="*/ 2848024 h 3562502"/>
              <a:gd name="connsiteX9" fmla="*/ 16402261 w 19748213"/>
              <a:gd name="connsiteY9" fmla="*/ 0 h 3562502"/>
              <a:gd name="connsiteX10" fmla="*/ 16665608 w 19748213"/>
              <a:gd name="connsiteY10" fmla="*/ 3533241 h 3562502"/>
              <a:gd name="connsiteX11" fmla="*/ 16987476 w 19748213"/>
              <a:gd name="connsiteY11" fmla="*/ 1250899 h 3562502"/>
              <a:gd name="connsiteX12" fmla="*/ 17082574 w 19748213"/>
              <a:gd name="connsiteY12" fmla="*/ 1860635 h 3562502"/>
              <a:gd name="connsiteX13" fmla="*/ 19748213 w 19748213"/>
              <a:gd name="connsiteY13" fmla="*/ 1867897 h 3562502"/>
              <a:gd name="connsiteX0" fmla="*/ 0 w 19782534"/>
              <a:gd name="connsiteY0" fmla="*/ 1868122 h 3562502"/>
              <a:gd name="connsiteX1" fmla="*/ 11337887 w 19782534"/>
              <a:gd name="connsiteY1" fmla="*/ 1865376 h 3562502"/>
              <a:gd name="connsiteX2" fmla="*/ 11440300 w 19782534"/>
              <a:gd name="connsiteY2" fmla="*/ 1236269 h 3562502"/>
              <a:gd name="connsiteX3" fmla="*/ 11725592 w 19782534"/>
              <a:gd name="connsiteY3" fmla="*/ 3562502 h 3562502"/>
              <a:gd name="connsiteX4" fmla="*/ 12018200 w 19782534"/>
              <a:gd name="connsiteY4" fmla="*/ 14630 h 3562502"/>
              <a:gd name="connsiteX5" fmla="*/ 12329373 w 19782534"/>
              <a:gd name="connsiteY5" fmla="*/ 3076605 h 3562502"/>
              <a:gd name="connsiteX6" fmla="*/ 12469633 w 19782534"/>
              <a:gd name="connsiteY6" fmla="*/ 1867853 h 3562502"/>
              <a:gd name="connsiteX7" fmla="*/ 15929722 w 19782534"/>
              <a:gd name="connsiteY7" fmla="*/ 1868490 h 3562502"/>
              <a:gd name="connsiteX8" fmla="*/ 16184481 w 19782534"/>
              <a:gd name="connsiteY8" fmla="*/ 2848024 h 3562502"/>
              <a:gd name="connsiteX9" fmla="*/ 16436582 w 19782534"/>
              <a:gd name="connsiteY9" fmla="*/ 0 h 3562502"/>
              <a:gd name="connsiteX10" fmla="*/ 16699929 w 19782534"/>
              <a:gd name="connsiteY10" fmla="*/ 3533241 h 3562502"/>
              <a:gd name="connsiteX11" fmla="*/ 17021797 w 19782534"/>
              <a:gd name="connsiteY11" fmla="*/ 1250899 h 3562502"/>
              <a:gd name="connsiteX12" fmla="*/ 17116895 w 19782534"/>
              <a:gd name="connsiteY12" fmla="*/ 1860635 h 3562502"/>
              <a:gd name="connsiteX13" fmla="*/ 19782534 w 19782534"/>
              <a:gd name="connsiteY13" fmla="*/ 1867897 h 3562502"/>
              <a:gd name="connsiteX0" fmla="*/ 0 w 17116895"/>
              <a:gd name="connsiteY0" fmla="*/ 1868122 h 3562502"/>
              <a:gd name="connsiteX1" fmla="*/ 11337887 w 17116895"/>
              <a:gd name="connsiteY1" fmla="*/ 1865376 h 3562502"/>
              <a:gd name="connsiteX2" fmla="*/ 11440300 w 17116895"/>
              <a:gd name="connsiteY2" fmla="*/ 1236269 h 3562502"/>
              <a:gd name="connsiteX3" fmla="*/ 11725592 w 17116895"/>
              <a:gd name="connsiteY3" fmla="*/ 3562502 h 3562502"/>
              <a:gd name="connsiteX4" fmla="*/ 12018200 w 17116895"/>
              <a:gd name="connsiteY4" fmla="*/ 14630 h 3562502"/>
              <a:gd name="connsiteX5" fmla="*/ 12329373 w 17116895"/>
              <a:gd name="connsiteY5" fmla="*/ 3076605 h 3562502"/>
              <a:gd name="connsiteX6" fmla="*/ 12469633 w 17116895"/>
              <a:gd name="connsiteY6" fmla="*/ 1867853 h 3562502"/>
              <a:gd name="connsiteX7" fmla="*/ 15929722 w 17116895"/>
              <a:gd name="connsiteY7" fmla="*/ 1868490 h 3562502"/>
              <a:gd name="connsiteX8" fmla="*/ 16184481 w 17116895"/>
              <a:gd name="connsiteY8" fmla="*/ 2848024 h 3562502"/>
              <a:gd name="connsiteX9" fmla="*/ 16436582 w 17116895"/>
              <a:gd name="connsiteY9" fmla="*/ 0 h 3562502"/>
              <a:gd name="connsiteX10" fmla="*/ 16699929 w 17116895"/>
              <a:gd name="connsiteY10" fmla="*/ 3533241 h 3562502"/>
              <a:gd name="connsiteX11" fmla="*/ 17021797 w 17116895"/>
              <a:gd name="connsiteY11" fmla="*/ 1250899 h 3562502"/>
              <a:gd name="connsiteX12" fmla="*/ 17116895 w 17116895"/>
              <a:gd name="connsiteY12" fmla="*/ 1860635 h 3562502"/>
              <a:gd name="connsiteX0" fmla="*/ 0 w 17021797"/>
              <a:gd name="connsiteY0" fmla="*/ 1868122 h 3562502"/>
              <a:gd name="connsiteX1" fmla="*/ 11337887 w 17021797"/>
              <a:gd name="connsiteY1" fmla="*/ 1865376 h 3562502"/>
              <a:gd name="connsiteX2" fmla="*/ 11440300 w 17021797"/>
              <a:gd name="connsiteY2" fmla="*/ 1236269 h 3562502"/>
              <a:gd name="connsiteX3" fmla="*/ 11725592 w 17021797"/>
              <a:gd name="connsiteY3" fmla="*/ 3562502 h 3562502"/>
              <a:gd name="connsiteX4" fmla="*/ 12018200 w 17021797"/>
              <a:gd name="connsiteY4" fmla="*/ 14630 h 3562502"/>
              <a:gd name="connsiteX5" fmla="*/ 12329373 w 17021797"/>
              <a:gd name="connsiteY5" fmla="*/ 3076605 h 3562502"/>
              <a:gd name="connsiteX6" fmla="*/ 12469633 w 17021797"/>
              <a:gd name="connsiteY6" fmla="*/ 1867853 h 3562502"/>
              <a:gd name="connsiteX7" fmla="*/ 15929722 w 17021797"/>
              <a:gd name="connsiteY7" fmla="*/ 1868490 h 3562502"/>
              <a:gd name="connsiteX8" fmla="*/ 16184481 w 17021797"/>
              <a:gd name="connsiteY8" fmla="*/ 2848024 h 3562502"/>
              <a:gd name="connsiteX9" fmla="*/ 16436582 w 17021797"/>
              <a:gd name="connsiteY9" fmla="*/ 0 h 3562502"/>
              <a:gd name="connsiteX10" fmla="*/ 16699929 w 17021797"/>
              <a:gd name="connsiteY10" fmla="*/ 3533241 h 3562502"/>
              <a:gd name="connsiteX11" fmla="*/ 17021797 w 17021797"/>
              <a:gd name="connsiteY11" fmla="*/ 1250899 h 3562502"/>
              <a:gd name="connsiteX0" fmla="*/ 0 w 16699928"/>
              <a:gd name="connsiteY0" fmla="*/ 1868122 h 3562502"/>
              <a:gd name="connsiteX1" fmla="*/ 11337887 w 16699928"/>
              <a:gd name="connsiteY1" fmla="*/ 1865376 h 3562502"/>
              <a:gd name="connsiteX2" fmla="*/ 11440300 w 16699928"/>
              <a:gd name="connsiteY2" fmla="*/ 1236269 h 3562502"/>
              <a:gd name="connsiteX3" fmla="*/ 11725592 w 16699928"/>
              <a:gd name="connsiteY3" fmla="*/ 3562502 h 3562502"/>
              <a:gd name="connsiteX4" fmla="*/ 12018200 w 16699928"/>
              <a:gd name="connsiteY4" fmla="*/ 14630 h 3562502"/>
              <a:gd name="connsiteX5" fmla="*/ 12329373 w 16699928"/>
              <a:gd name="connsiteY5" fmla="*/ 3076605 h 3562502"/>
              <a:gd name="connsiteX6" fmla="*/ 12469633 w 16699928"/>
              <a:gd name="connsiteY6" fmla="*/ 1867853 h 3562502"/>
              <a:gd name="connsiteX7" fmla="*/ 15929722 w 16699928"/>
              <a:gd name="connsiteY7" fmla="*/ 1868490 h 3562502"/>
              <a:gd name="connsiteX8" fmla="*/ 16184481 w 16699928"/>
              <a:gd name="connsiteY8" fmla="*/ 2848024 h 3562502"/>
              <a:gd name="connsiteX9" fmla="*/ 16436582 w 16699928"/>
              <a:gd name="connsiteY9" fmla="*/ 0 h 3562502"/>
              <a:gd name="connsiteX10" fmla="*/ 16699929 w 16699928"/>
              <a:gd name="connsiteY10" fmla="*/ 3533241 h 3562502"/>
              <a:gd name="connsiteX0" fmla="*/ 0 w 16436581"/>
              <a:gd name="connsiteY0" fmla="*/ 1868122 h 3562502"/>
              <a:gd name="connsiteX1" fmla="*/ 11337887 w 16436581"/>
              <a:gd name="connsiteY1" fmla="*/ 1865376 h 3562502"/>
              <a:gd name="connsiteX2" fmla="*/ 11440300 w 16436581"/>
              <a:gd name="connsiteY2" fmla="*/ 1236269 h 3562502"/>
              <a:gd name="connsiteX3" fmla="*/ 11725592 w 16436581"/>
              <a:gd name="connsiteY3" fmla="*/ 3562502 h 3562502"/>
              <a:gd name="connsiteX4" fmla="*/ 12018200 w 16436581"/>
              <a:gd name="connsiteY4" fmla="*/ 14630 h 3562502"/>
              <a:gd name="connsiteX5" fmla="*/ 12329373 w 16436581"/>
              <a:gd name="connsiteY5" fmla="*/ 3076605 h 3562502"/>
              <a:gd name="connsiteX6" fmla="*/ 12469633 w 16436581"/>
              <a:gd name="connsiteY6" fmla="*/ 1867853 h 3562502"/>
              <a:gd name="connsiteX7" fmla="*/ 15929722 w 16436581"/>
              <a:gd name="connsiteY7" fmla="*/ 1868490 h 3562502"/>
              <a:gd name="connsiteX8" fmla="*/ 16184481 w 16436581"/>
              <a:gd name="connsiteY8" fmla="*/ 2848024 h 3562502"/>
              <a:gd name="connsiteX9" fmla="*/ 16436582 w 16436581"/>
              <a:gd name="connsiteY9" fmla="*/ 0 h 3562502"/>
              <a:gd name="connsiteX0" fmla="*/ 0 w 16184481"/>
              <a:gd name="connsiteY0" fmla="*/ 1853491 h 3547871"/>
              <a:gd name="connsiteX1" fmla="*/ 11337887 w 16184481"/>
              <a:gd name="connsiteY1" fmla="*/ 1850745 h 3547871"/>
              <a:gd name="connsiteX2" fmla="*/ 11440300 w 16184481"/>
              <a:gd name="connsiteY2" fmla="*/ 1221638 h 3547871"/>
              <a:gd name="connsiteX3" fmla="*/ 11725592 w 16184481"/>
              <a:gd name="connsiteY3" fmla="*/ 3547871 h 3547871"/>
              <a:gd name="connsiteX4" fmla="*/ 12018200 w 16184481"/>
              <a:gd name="connsiteY4" fmla="*/ -1 h 3547871"/>
              <a:gd name="connsiteX5" fmla="*/ 12329373 w 16184481"/>
              <a:gd name="connsiteY5" fmla="*/ 3061974 h 3547871"/>
              <a:gd name="connsiteX6" fmla="*/ 12469633 w 16184481"/>
              <a:gd name="connsiteY6" fmla="*/ 1853222 h 3547871"/>
              <a:gd name="connsiteX7" fmla="*/ 15929722 w 16184481"/>
              <a:gd name="connsiteY7" fmla="*/ 1853859 h 3547871"/>
              <a:gd name="connsiteX8" fmla="*/ 16184481 w 16184481"/>
              <a:gd name="connsiteY8" fmla="*/ 2833393 h 3547871"/>
              <a:gd name="connsiteX0" fmla="*/ 0 w 15929721"/>
              <a:gd name="connsiteY0" fmla="*/ 1853492 h 3547872"/>
              <a:gd name="connsiteX1" fmla="*/ 11337887 w 15929721"/>
              <a:gd name="connsiteY1" fmla="*/ 1850746 h 3547872"/>
              <a:gd name="connsiteX2" fmla="*/ 11440300 w 15929721"/>
              <a:gd name="connsiteY2" fmla="*/ 1221639 h 3547872"/>
              <a:gd name="connsiteX3" fmla="*/ 11725592 w 15929721"/>
              <a:gd name="connsiteY3" fmla="*/ 3547872 h 3547872"/>
              <a:gd name="connsiteX4" fmla="*/ 12018200 w 15929721"/>
              <a:gd name="connsiteY4" fmla="*/ 0 h 3547872"/>
              <a:gd name="connsiteX5" fmla="*/ 12329373 w 15929721"/>
              <a:gd name="connsiteY5" fmla="*/ 3061975 h 3547872"/>
              <a:gd name="connsiteX6" fmla="*/ 12469633 w 15929721"/>
              <a:gd name="connsiteY6" fmla="*/ 1853223 h 3547872"/>
              <a:gd name="connsiteX7" fmla="*/ 15929722 w 15929721"/>
              <a:gd name="connsiteY7" fmla="*/ 1853860 h 3547872"/>
              <a:gd name="connsiteX0" fmla="*/ 0 w 17764659"/>
              <a:gd name="connsiteY0" fmla="*/ 1853492 h 3547872"/>
              <a:gd name="connsiteX1" fmla="*/ 11337887 w 17764659"/>
              <a:gd name="connsiteY1" fmla="*/ 1850746 h 3547872"/>
              <a:gd name="connsiteX2" fmla="*/ 11440300 w 17764659"/>
              <a:gd name="connsiteY2" fmla="*/ 1221639 h 3547872"/>
              <a:gd name="connsiteX3" fmla="*/ 11725592 w 17764659"/>
              <a:gd name="connsiteY3" fmla="*/ 3547872 h 3547872"/>
              <a:gd name="connsiteX4" fmla="*/ 12018200 w 17764659"/>
              <a:gd name="connsiteY4" fmla="*/ 0 h 3547872"/>
              <a:gd name="connsiteX5" fmla="*/ 12329373 w 17764659"/>
              <a:gd name="connsiteY5" fmla="*/ 3061975 h 3547872"/>
              <a:gd name="connsiteX6" fmla="*/ 12469633 w 17764659"/>
              <a:gd name="connsiteY6" fmla="*/ 1853223 h 3547872"/>
              <a:gd name="connsiteX7" fmla="*/ 17764659 w 17764659"/>
              <a:gd name="connsiteY7" fmla="*/ 1853861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64659" h="3547872">
                <a:moveTo>
                  <a:pt x="0" y="1853492"/>
                </a:moveTo>
                <a:lnTo>
                  <a:pt x="11337887" y="1850746"/>
                </a:lnTo>
                <a:lnTo>
                  <a:pt x="11440300" y="1221639"/>
                </a:lnTo>
                <a:lnTo>
                  <a:pt x="11725592" y="3547872"/>
                </a:lnTo>
                <a:lnTo>
                  <a:pt x="12018200" y="0"/>
                </a:lnTo>
                <a:lnTo>
                  <a:pt x="12329373" y="3061975"/>
                </a:lnTo>
                <a:lnTo>
                  <a:pt x="12469633" y="1853223"/>
                </a:lnTo>
                <a:lnTo>
                  <a:pt x="17764659" y="1853861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12" name="Graphic 25">
            <a:extLst>
              <a:ext uri="{FF2B5EF4-FFF2-40B4-BE49-F238E27FC236}">
                <a16:creationId xmlns:a16="http://schemas.microsoft.com/office/drawing/2014/main" id="{F3792D48-67A2-406F-9773-6345F24CA9F4}"/>
              </a:ext>
            </a:extLst>
          </p:cNvPr>
          <p:cNvGrpSpPr/>
          <p:nvPr/>
        </p:nvGrpSpPr>
        <p:grpSpPr>
          <a:xfrm flipH="1">
            <a:off x="10898355" y="3000573"/>
            <a:ext cx="1293645" cy="859652"/>
            <a:chOff x="342288" y="5278574"/>
            <a:chExt cx="1920177" cy="127599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55986FD-CD3E-4289-AB9D-037AE345D405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57D414-A2DA-4513-A9AD-BF93E29BA07F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282820-0A50-4868-AF3E-D7A6B04B4B56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18BE06-8995-4C1A-84E9-315D40957EBD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52E454-A7B3-40F6-B0DF-2CF446F013C5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2A47EC8-62A5-4A70-9A88-FAE9211B594E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CC97B4-35D7-427B-B5F0-17F66D5663BD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8AE64F2-FE59-408B-9B88-F63FA3BD9A8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A3C49-62E1-48B3-BBED-20B914FBF5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780" y="5040966"/>
            <a:ext cx="11315383" cy="15296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115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75E64B47-05FE-4DBA-ABE7-314F29117806}"/>
              </a:ext>
            </a:extLst>
          </p:cNvPr>
          <p:cNvSpPr/>
          <p:nvPr/>
        </p:nvSpPr>
        <p:spPr>
          <a:xfrm rot="10800000">
            <a:off x="3251768" y="-1"/>
            <a:ext cx="8940232" cy="4911047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965CBF-03EB-419A-8592-22EB00ACF1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54434"/>
            <a:ext cx="5559312" cy="1796609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None/>
              <a:defRPr lang="en-CA" sz="4400" b="1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CA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FE150D-4CE8-4D3A-87A6-8F5F15645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2200" y="2351043"/>
            <a:ext cx="2043112" cy="30777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r">
              <a:buNone/>
              <a:defRPr lang="en-CA" sz="1400" b="1" i="1" kern="1200" dirty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33B24D-173A-49EF-865D-4F7E34A0ED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81161" y="5623038"/>
            <a:ext cx="9829678" cy="8620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/>
          <a:lstStyle>
            <a:lvl1pPr marL="0" indent="0">
              <a:buNone/>
              <a:defRPr lang="en-CA" sz="1800" kern="120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3778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2D62-E2AE-47F3-ABF5-8042D266E6A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618288" y="354013"/>
            <a:ext cx="5268912" cy="3463925"/>
          </a:xfrm>
          <a:prstGeom prst="rect">
            <a:avLst/>
          </a:prstGeom>
        </p:spPr>
        <p:txBody>
          <a:bodyPr/>
          <a:lstStyle>
            <a:lvl1pPr algn="r">
              <a:defRPr sz="2400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0"/>
            <a:r>
              <a:rPr lang="en-US" dirty="0"/>
              <a:t>More text</a:t>
            </a:r>
          </a:p>
        </p:txBody>
      </p:sp>
    </p:spTree>
    <p:extLst>
      <p:ext uri="{BB962C8B-B14F-4D97-AF65-F5344CB8AC3E}">
        <p14:creationId xmlns:p14="http://schemas.microsoft.com/office/powerpoint/2010/main" val="305296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Basic 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1">
            <a:extLst>
              <a:ext uri="{FF2B5EF4-FFF2-40B4-BE49-F238E27FC236}">
                <a16:creationId xmlns:a16="http://schemas.microsoft.com/office/drawing/2014/main" id="{9E3FED62-9B96-443B-8089-30050C02A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35925"/>
            <a:ext cx="11573197" cy="728144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50048512-C935-48EA-86B5-C5A5174D25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9241" y="1235075"/>
            <a:ext cx="11573197" cy="54689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259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808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315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3886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62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3892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06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D9F98D-A2C8-4050-9A52-9A31EB125C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08775" y="3013868"/>
            <a:ext cx="5075238" cy="830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CA" sz="4800" b="1" kern="120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Section</a:t>
            </a:r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Break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7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7A44D-FCDB-4322-A665-AC84B9C95D24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237346-D114-422C-BA4E-69639EB76D00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34E06E-5686-4587-ADDE-7394EFCCE0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95725" y="4822620"/>
            <a:ext cx="4400550" cy="116655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buNone/>
              <a:defRPr lang="en-US" sz="5400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1C31-536F-4C11-8CEF-CEBCCA12A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6319D-3ABC-4F2D-840C-AA3D89B88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A8B55-4197-4657-B3A4-CA41FE29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1FA4-0583-41E2-A96D-FA111730987A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DC085-87A4-4E58-944C-11E7BFAD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A87D-BB1A-432F-BE32-E0623B3D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D6C8-78DC-40EA-8A03-7CCCA3BFB9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81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d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CABEE9A0-486F-4A21-96BC-5F517435D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14935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DB84-3E3C-4434-8A26-8DB61AC881C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9241" y="1150375"/>
            <a:ext cx="11573197" cy="5353614"/>
          </a:xfrm>
          <a:prstGeom prst="rect">
            <a:avLst/>
          </a:prstGeom>
        </p:spPr>
        <p:txBody>
          <a:bodyPr/>
          <a:lstStyle>
            <a:lvl1pPr>
              <a:defRPr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5122" name="Picture 2" descr="Microsoft Edge - Wikipedia">
            <a:extLst>
              <a:ext uri="{FF2B5EF4-FFF2-40B4-BE49-F238E27FC236}">
                <a16:creationId xmlns:a16="http://schemas.microsoft.com/office/drawing/2014/main" id="{E79ACFA0-CD60-4F0D-A1D3-EA7F14B55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387" y="5235676"/>
            <a:ext cx="1150375" cy="115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25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hrom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CABEE9A0-486F-4A21-96BC-5F517435D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14935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DB84-3E3C-4434-8A26-8DB61AC881C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9241" y="1150375"/>
            <a:ext cx="11573197" cy="5353614"/>
          </a:xfrm>
          <a:prstGeom prst="rect">
            <a:avLst/>
          </a:prstGeom>
        </p:spPr>
        <p:txBody>
          <a:bodyPr/>
          <a:lstStyle>
            <a:lvl1pPr>
              <a:defRPr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B9FD83-97E5-4AD8-9D23-F108519A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434" y="5155985"/>
            <a:ext cx="1348004" cy="13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86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F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CABEE9A0-486F-4A21-96BC-5F517435D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14935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DB84-3E3C-4434-8A26-8DB61AC881C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9241" y="1150375"/>
            <a:ext cx="11573197" cy="5353614"/>
          </a:xfrm>
          <a:prstGeom prst="rect">
            <a:avLst/>
          </a:prstGeom>
        </p:spPr>
        <p:txBody>
          <a:bodyPr/>
          <a:lstStyle>
            <a:lvl1pPr>
              <a:defRPr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6" name="Picture 8" descr="Internet for people, not profit — Mozilla">
            <a:extLst>
              <a:ext uri="{FF2B5EF4-FFF2-40B4-BE49-F238E27FC236}">
                <a16:creationId xmlns:a16="http://schemas.microsoft.com/office/drawing/2014/main" id="{39655102-6EAC-45FD-B399-F16792A5E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434" y="5033623"/>
            <a:ext cx="1348004" cy="13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56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lphin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1">
            <a:extLst>
              <a:ext uri="{FF2B5EF4-FFF2-40B4-BE49-F238E27FC236}">
                <a16:creationId xmlns:a16="http://schemas.microsoft.com/office/drawing/2014/main" id="{CABEE9A0-486F-4A21-96BC-5F517435D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01" y="214935"/>
            <a:ext cx="11573197" cy="693372"/>
          </a:xfrm>
          <a:prstGeom prst="rect">
            <a:avLst/>
          </a:prstGeom>
        </p:spPr>
        <p:txBody>
          <a:bodyPr/>
          <a:lstStyle>
            <a:lvl1pPr>
              <a:defRPr lang="en-CA" sz="4400" b="0" kern="1200" baseline="0" dirty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DB84-3E3C-4434-8A26-8DB61AC881C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9241" y="1150375"/>
            <a:ext cx="11573197" cy="5353614"/>
          </a:xfrm>
          <a:prstGeom prst="rect">
            <a:avLst/>
          </a:prstGeom>
        </p:spPr>
        <p:txBody>
          <a:bodyPr/>
          <a:lstStyle>
            <a:lvl1pPr>
              <a:defRPr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6" name="Picture 12" descr="Dolphin Browser | Smart Phone, Clever Browsing">
            <a:extLst>
              <a:ext uri="{FF2B5EF4-FFF2-40B4-BE49-F238E27FC236}">
                <a16:creationId xmlns:a16="http://schemas.microsoft.com/office/drawing/2014/main" id="{1233B19D-7CA5-43B9-86C7-336010F4F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19858" r="22793" b="20851"/>
          <a:stretch/>
        </p:blipFill>
        <p:spPr bwMode="auto">
          <a:xfrm>
            <a:off x="10548484" y="5254789"/>
            <a:ext cx="1333954" cy="12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3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36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58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9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user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gui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00A7039-1DDB-472F-9FAF-AF9E9A013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467" y="3037459"/>
            <a:ext cx="5129174" cy="2697947"/>
          </a:xfrm>
        </p:spPr>
        <p:txBody>
          <a:bodyPr/>
          <a:lstStyle/>
          <a:p>
            <a:pPr algn="r"/>
            <a:r>
              <a:rPr lang="en-US" dirty="0"/>
              <a:t>React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13C6736-7B4B-4DE7-AD4C-AAA769D1A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5467" y="5735406"/>
            <a:ext cx="5129860" cy="500294"/>
          </a:xfrm>
        </p:spPr>
        <p:txBody>
          <a:bodyPr/>
          <a:lstStyle/>
          <a:p>
            <a:r>
              <a:rPr lang="en-US" dirty="0"/>
              <a:t>Front End Libraries</a:t>
            </a:r>
          </a:p>
        </p:txBody>
      </p:sp>
    </p:spTree>
    <p:extLst>
      <p:ext uri="{BB962C8B-B14F-4D97-AF65-F5344CB8AC3E}">
        <p14:creationId xmlns:p14="http://schemas.microsoft.com/office/powerpoint/2010/main" val="160420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FBC8-986D-46FC-93C2-8D802231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5E3AF-8C6D-47DC-95EE-F63053CA25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5968" y="1115568"/>
            <a:ext cx="7566470" cy="5388421"/>
          </a:xfrm>
        </p:spPr>
        <p:txBody>
          <a:bodyPr/>
          <a:lstStyle/>
          <a:p>
            <a:r>
              <a:rPr lang="en-US" sz="3200" dirty="0"/>
              <a:t>What have we done so far?</a:t>
            </a:r>
          </a:p>
          <a:p>
            <a:pPr lvl="1"/>
            <a:r>
              <a:rPr lang="en-CA" sz="2800" dirty="0"/>
              <a:t>Created a templated React App</a:t>
            </a:r>
          </a:p>
          <a:p>
            <a:pPr lvl="1"/>
            <a:r>
              <a:rPr lang="en-CA" sz="2800" dirty="0"/>
              <a:t>Proved it runs</a:t>
            </a:r>
          </a:p>
          <a:p>
            <a:endParaRPr lang="en-CA" dirty="0"/>
          </a:p>
          <a:p>
            <a:r>
              <a:rPr lang="en-CA" sz="2800" dirty="0"/>
              <a:t>What comes next?</a:t>
            </a:r>
          </a:p>
          <a:p>
            <a:pPr lvl="1"/>
            <a:r>
              <a:rPr lang="en-CA" sz="2400" dirty="0"/>
              <a:t>Create some dummy pages </a:t>
            </a:r>
          </a:p>
          <a:p>
            <a:pPr lvl="1"/>
            <a:r>
              <a:rPr lang="en-CA" sz="2400" dirty="0"/>
              <a:t>They do nothing, but we’ll add in functionality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6DDA8-FC03-4F44-AC34-3426A7D4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1" y="1536090"/>
            <a:ext cx="3694021" cy="5170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A0986-F518-482F-AF87-61CD6855B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967" y="4579939"/>
            <a:ext cx="2381250" cy="1924050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5769E807-3634-4C3E-A785-7E4D4A8AEA0A}"/>
              </a:ext>
            </a:extLst>
          </p:cNvPr>
          <p:cNvSpPr/>
          <p:nvPr/>
        </p:nvSpPr>
        <p:spPr>
          <a:xfrm>
            <a:off x="7198138" y="4234372"/>
            <a:ext cx="2871216" cy="261518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75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Install react-router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1591055"/>
            <a:ext cx="8651879" cy="4912933"/>
          </a:xfrm>
        </p:spPr>
        <p:txBody>
          <a:bodyPr/>
          <a:lstStyle/>
          <a:p>
            <a:r>
              <a:rPr lang="en-US" sz="2800" dirty="0"/>
              <a:t>To support what looks like paging and routing in the app</a:t>
            </a:r>
          </a:p>
          <a:p>
            <a:pPr lvl="1"/>
            <a:r>
              <a:rPr lang="en-US" sz="2400" dirty="0"/>
              <a:t>React</a:t>
            </a:r>
          </a:p>
          <a:p>
            <a:pPr marL="0" indent="0">
              <a:buNone/>
            </a:pPr>
            <a:r>
              <a:rPr lang="en-CA" sz="2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CA" sz="28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install react-router-</a:t>
            </a:r>
            <a:r>
              <a:rPr lang="en-CA" sz="2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CA" sz="28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--save</a:t>
            </a:r>
            <a:endParaRPr lang="en-CA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-51113"/>
            <a:ext cx="3230880" cy="21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1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51D4A-8A1E-40FE-9BC2-F5CFDA3A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F2381-FB85-4C3D-994D-2F9B366E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0" y="1097280"/>
            <a:ext cx="5191125" cy="310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2D306-9796-4647-9DD0-46D34C360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38" y="3429000"/>
            <a:ext cx="5257800" cy="32289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975A876-79B0-4801-8121-AD9AEB20C89A}"/>
              </a:ext>
            </a:extLst>
          </p:cNvPr>
          <p:cNvSpPr/>
          <p:nvPr/>
        </p:nvSpPr>
        <p:spPr>
          <a:xfrm rot="1503205">
            <a:off x="5883742" y="2426619"/>
            <a:ext cx="1256039" cy="762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719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Create Dummy pages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49040" y="908307"/>
            <a:ext cx="5212080" cy="5595681"/>
          </a:xfrm>
        </p:spPr>
        <p:txBody>
          <a:bodyPr/>
          <a:lstStyle/>
          <a:p>
            <a:r>
              <a:rPr lang="en-US" sz="2800" dirty="0"/>
              <a:t>Open your project folder in Visual Studio Code</a:t>
            </a:r>
          </a:p>
          <a:p>
            <a:endParaRPr lang="en-US" sz="2800" dirty="0"/>
          </a:p>
          <a:p>
            <a:r>
              <a:rPr lang="en-US" sz="2800" dirty="0"/>
              <a:t>Create (empty for now) </a:t>
            </a:r>
          </a:p>
          <a:p>
            <a:pPr lvl="1"/>
            <a:r>
              <a:rPr lang="en-US" sz="2400" dirty="0"/>
              <a:t>. </a:t>
            </a:r>
            <a:r>
              <a:rPr lang="en-US" sz="2400" dirty="0" err="1"/>
              <a:t>src</a:t>
            </a:r>
            <a:r>
              <a:rPr lang="en-US" sz="2400" dirty="0"/>
              <a:t>/webpages/home.js</a:t>
            </a:r>
          </a:p>
          <a:p>
            <a:pPr lvl="1"/>
            <a:r>
              <a:rPr lang="en-US" sz="2400" dirty="0"/>
              <a:t>. </a:t>
            </a:r>
            <a:r>
              <a:rPr lang="en-US" sz="2400" dirty="0" err="1"/>
              <a:t>src</a:t>
            </a:r>
            <a:r>
              <a:rPr lang="en-US" sz="2400" dirty="0"/>
              <a:t>/webpages/user.js</a:t>
            </a:r>
          </a:p>
          <a:p>
            <a:pPr lvl="1"/>
            <a:r>
              <a:rPr lang="en-US" sz="2400" dirty="0"/>
              <a:t>. </a:t>
            </a:r>
            <a:r>
              <a:rPr lang="en-US" sz="2400" dirty="0" err="1"/>
              <a:t>src</a:t>
            </a:r>
            <a:r>
              <a:rPr lang="en-US" sz="2400" dirty="0"/>
              <a:t>/webpages/index.js</a:t>
            </a:r>
          </a:p>
          <a:p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-51113"/>
            <a:ext cx="3230880" cy="2187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E4A7-18E2-46A8-993D-A54D4C7CA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1" y="908307"/>
            <a:ext cx="30289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0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FCAE-5CAF-4E03-A8B9-603C4F48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/webpages/home.js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4A5B-07F6-4A26-B262-056EA413B9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React from 'react';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Home = () =&gt;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&lt;div&gt;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&lt;h1&gt;User Lists&lt;/h1&gt;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default Home;</a:t>
            </a:r>
            <a:endParaRPr lang="en-CA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874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FCAE-5CAF-4E03-A8B9-603C4F48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/webpages/user.js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4A5B-07F6-4A26-B262-056EA413B9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React from 'react';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User = () =&gt;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&lt;div&gt;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&lt;h1&gt;User Details&lt;/h1&gt;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default User;</a:t>
            </a:r>
            <a:endParaRPr lang="en-CA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53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FCAE-5CAF-4E03-A8B9-603C4F48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/webpages/index.js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4A5B-07F6-4A26-B262-056EA413B9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11573197" cy="559568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React from 'react';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Routes,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Route,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Link,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from "react-router-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Home from './home';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User from './user';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Webpages = () =&gt;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&lt;Routes&gt;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&lt;Route path="/" element={&lt;Home /&gt;} 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&lt;Route path="users" element={&lt;User /&gt;} 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&lt;/Routes&gt;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default Webpages;</a:t>
            </a:r>
            <a:endParaRPr lang="en-CA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1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FCAE-5CAF-4E03-A8B9-603C4F48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/App.js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4A5B-07F6-4A26-B262-056EA413B9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11573197" cy="559568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React from 'react';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Webpages from './webpages/index.js';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App()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&lt;Webpages 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default App;</a:t>
            </a:r>
          </a:p>
        </p:txBody>
      </p:sp>
    </p:spTree>
    <p:extLst>
      <p:ext uri="{BB962C8B-B14F-4D97-AF65-F5344CB8AC3E}">
        <p14:creationId xmlns:p14="http://schemas.microsoft.com/office/powerpoint/2010/main" val="3990273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Test Dummy Pages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8651879" cy="5595682"/>
          </a:xfrm>
        </p:spPr>
        <p:txBody>
          <a:bodyPr/>
          <a:lstStyle/>
          <a:p>
            <a:r>
              <a:rPr lang="en-US" dirty="0"/>
              <a:t>Incremental check that all is good</a:t>
            </a:r>
          </a:p>
          <a:p>
            <a:pPr marL="0" indent="0">
              <a:buNone/>
            </a:pPr>
            <a:r>
              <a:rPr lang="en-CA" sz="28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CA" sz="28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  <a:endParaRPr lang="en-CA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dirty="0"/>
          </a:p>
          <a:p>
            <a:r>
              <a:rPr lang="en-US" dirty="0"/>
              <a:t>Check URLs in browser: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http://localhost:3000/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600" dirty="0"/>
              <a:t>http://localhost:3000/users</a:t>
            </a:r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-51113"/>
            <a:ext cx="3230880" cy="2187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4AF52-B9C4-4237-A0DA-0C863C9B0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73" y="3706148"/>
            <a:ext cx="3793011" cy="187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35773-D81A-4A3D-909B-1C095C14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983" y="3706148"/>
            <a:ext cx="4170963" cy="181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1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Our first </a:t>
            </a:r>
            <a:r>
              <a:rPr lang="en-US" dirty="0" err="1"/>
              <a:t>ReST</a:t>
            </a:r>
            <a:r>
              <a:rPr lang="en-US" dirty="0"/>
              <a:t> Get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883926"/>
            <a:ext cx="5212080" cy="5595681"/>
          </a:xfrm>
        </p:spPr>
        <p:txBody>
          <a:bodyPr/>
          <a:lstStyle/>
          <a:p>
            <a:r>
              <a:rPr lang="en-US" sz="2800" dirty="0"/>
              <a:t>Do a Fetch from the API and build up the list on the home page</a:t>
            </a:r>
          </a:p>
          <a:p>
            <a:endParaRPr lang="en-US" sz="2800" dirty="0"/>
          </a:p>
          <a:p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-51113"/>
            <a:ext cx="3230880" cy="2187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E70E3F-6D92-4437-A0D7-5176AD999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893" y="2845464"/>
            <a:ext cx="55911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6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1272E-1EB4-4ABC-B37C-0D832728D1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13389" y="720724"/>
            <a:ext cx="5083539" cy="5698364"/>
          </a:xfrm>
        </p:spPr>
        <p:txBody>
          <a:bodyPr/>
          <a:lstStyle/>
          <a:p>
            <a:r>
              <a:rPr lang="en-US" sz="3600" dirty="0"/>
              <a:t>Recap</a:t>
            </a:r>
          </a:p>
          <a:p>
            <a:pPr lvl="1"/>
            <a:r>
              <a:rPr lang="en-US" sz="2000" dirty="0"/>
              <a:t>What is React</a:t>
            </a:r>
          </a:p>
          <a:p>
            <a:pPr lvl="1"/>
            <a:r>
              <a:rPr lang="en-US" sz="2000" dirty="0"/>
              <a:t>React Developer Tools</a:t>
            </a:r>
          </a:p>
          <a:p>
            <a:r>
              <a:rPr lang="en-US" sz="3600" dirty="0"/>
              <a:t>create-react-app</a:t>
            </a:r>
          </a:p>
          <a:p>
            <a:r>
              <a:rPr lang="en-CA" sz="3600" dirty="0"/>
              <a:t>Sample React App</a:t>
            </a:r>
          </a:p>
          <a:p>
            <a:pPr lvl="1"/>
            <a:r>
              <a:rPr lang="en-CA" sz="2000" dirty="0"/>
              <a:t>Consumes </a:t>
            </a:r>
            <a:r>
              <a:rPr lang="en-CA" sz="2000" dirty="0" err="1"/>
              <a:t>ReST</a:t>
            </a:r>
            <a:r>
              <a:rPr lang="en-CA" sz="2000" dirty="0"/>
              <a:t> API</a:t>
            </a:r>
          </a:p>
          <a:p>
            <a:pPr lvl="1"/>
            <a:r>
              <a:rPr lang="en-CA" sz="2000" dirty="0"/>
              <a:t>A (super) quick recap and warm up to get back into React shape</a:t>
            </a:r>
          </a:p>
          <a:p>
            <a:pPr lvl="1"/>
            <a:r>
              <a:rPr lang="en-CA" sz="2000" dirty="0"/>
              <a:t>A refresher, not a re-teaching </a:t>
            </a:r>
            <a:r>
              <a:rPr lang="en-CA" sz="2000"/>
              <a:t>of React</a:t>
            </a:r>
            <a:endParaRPr lang="en-CA" sz="2000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EAA56-05EB-4FB9-866A-20E216FEAF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765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FCAE-5CAF-4E03-A8B9-603C4F48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/webpages/home.js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4A5B-07F6-4A26-B262-056EA413B9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898782"/>
            <a:ext cx="11573197" cy="5857234"/>
          </a:xfrm>
        </p:spPr>
        <p:txBody>
          <a:bodyPr numCol="2"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React, {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 from 'react';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Home = () =&gt;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[error,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setError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(null);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const [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isLoaded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setIsLoaded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const [users,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setUsers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=&gt;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fetch("https://jsonplaceholder.typicode.com/users/")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.then(res =&gt;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res.json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.then(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(data) =&gt;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setIsLoaded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setUsers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(error) =&gt;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setIsLoaded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setError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(error);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 [])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(error)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&lt;div&gt;Error: {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error.message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}&lt;/div&gt;;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else if (!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isLoaded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&lt;div&gt;Loading...&lt;/div&gt;;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{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users.map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(user =&gt;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&lt;li key={user.id}&gt;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{user.name}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))}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&lt;/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default Home;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84AC85-744D-5000-E05E-E5E61F8A3614}"/>
              </a:ext>
            </a:extLst>
          </p:cNvPr>
          <p:cNvCxnSpPr/>
          <p:nvPr/>
        </p:nvCxnSpPr>
        <p:spPr>
          <a:xfrm flipH="1">
            <a:off x="6050332" y="149939"/>
            <a:ext cx="11072" cy="67098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92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ReST</a:t>
            </a:r>
            <a:r>
              <a:rPr lang="en-US" dirty="0"/>
              <a:t> Get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883926"/>
            <a:ext cx="5212080" cy="5595681"/>
          </a:xfrm>
        </p:spPr>
        <p:txBody>
          <a:bodyPr/>
          <a:lstStyle/>
          <a:p>
            <a:r>
              <a:rPr lang="en-US" sz="2800" dirty="0"/>
              <a:t>Validate that the </a:t>
            </a:r>
            <a:r>
              <a:rPr lang="en-US" sz="2800" dirty="0" err="1"/>
              <a:t>ReST</a:t>
            </a:r>
            <a:r>
              <a:rPr lang="en-US" sz="2800" dirty="0"/>
              <a:t> fetch worked</a:t>
            </a:r>
          </a:p>
          <a:p>
            <a:r>
              <a:rPr lang="en-US" sz="2800" dirty="0"/>
              <a:t>(just check your browser if you left the app running).  Hot reloading!</a:t>
            </a:r>
          </a:p>
          <a:p>
            <a:endParaRPr lang="en-US" sz="2800" dirty="0"/>
          </a:p>
          <a:p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-51113"/>
            <a:ext cx="3230880" cy="2187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E70E3F-6D92-4437-A0D7-5176AD999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893" y="2845464"/>
            <a:ext cx="55911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25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Link that list to details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883926"/>
            <a:ext cx="5212080" cy="5595681"/>
          </a:xfrm>
        </p:spPr>
        <p:txBody>
          <a:bodyPr/>
          <a:lstStyle/>
          <a:p>
            <a:r>
              <a:rPr lang="en-US" sz="2800" dirty="0"/>
              <a:t>Make the list linkable to details</a:t>
            </a:r>
          </a:p>
          <a:p>
            <a:endParaRPr lang="en-US" sz="2800" dirty="0"/>
          </a:p>
          <a:p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-51113"/>
            <a:ext cx="3230880" cy="2187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9F83A-7705-4730-8B2F-BF19B171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49" y="2400052"/>
            <a:ext cx="48196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5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FCAE-5CAF-4E03-A8B9-603C4F48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/webpages/home.js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4A5B-07F6-4A26-B262-056EA413B9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1752617"/>
            <a:ext cx="11573197" cy="2444052"/>
          </a:xfrm>
        </p:spPr>
        <p:txBody>
          <a:bodyPr numCol="1"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users.map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(user =&gt;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&lt;Link to={`users/${user.id}`}&gt;{user.name}&lt;/Link&gt;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))}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&lt;/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48CD5B-7E4E-42EB-8ABE-2C1D147661BC}"/>
              </a:ext>
            </a:extLst>
          </p:cNvPr>
          <p:cNvSpPr txBox="1">
            <a:spLocks/>
          </p:cNvSpPr>
          <p:nvPr/>
        </p:nvSpPr>
        <p:spPr>
          <a:xfrm>
            <a:off x="309241" y="1225316"/>
            <a:ext cx="10261064" cy="10546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 the success case, in the return (), change to:</a:t>
            </a:r>
          </a:p>
          <a:p>
            <a:endParaRPr lang="en-US" sz="2800" dirty="0"/>
          </a:p>
          <a:p>
            <a:endParaRPr lang="en-CA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FE89F4-FD1D-4096-9E59-CED7AB862738}"/>
              </a:ext>
            </a:extLst>
          </p:cNvPr>
          <p:cNvSpPr txBox="1">
            <a:spLocks/>
          </p:cNvSpPr>
          <p:nvPr/>
        </p:nvSpPr>
        <p:spPr>
          <a:xfrm>
            <a:off x="309241" y="4578082"/>
            <a:ext cx="10261064" cy="153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the Link to work, you will need to import it (at top of file):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Link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from "react-router-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2655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0" y="883926"/>
            <a:ext cx="8342317" cy="5595681"/>
          </a:xfrm>
        </p:spPr>
        <p:txBody>
          <a:bodyPr/>
          <a:lstStyle/>
          <a:p>
            <a:r>
              <a:rPr lang="en-US" sz="2800" dirty="0"/>
              <a:t>Run to make sure you have the links</a:t>
            </a:r>
          </a:p>
          <a:p>
            <a:endParaRPr lang="en-US" sz="2800" dirty="0"/>
          </a:p>
          <a:p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-51113"/>
            <a:ext cx="3230880" cy="2187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9F83A-7705-4730-8B2F-BF19B171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49" y="2400052"/>
            <a:ext cx="48196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Route to the User detail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0" y="883926"/>
            <a:ext cx="10529287" cy="5595681"/>
          </a:xfrm>
        </p:spPr>
        <p:txBody>
          <a:bodyPr/>
          <a:lstStyle/>
          <a:p>
            <a:r>
              <a:rPr lang="en-US" sz="2800" dirty="0"/>
              <a:t>Make the list linkable to details</a:t>
            </a:r>
          </a:p>
          <a:p>
            <a:endParaRPr lang="en-US" sz="2800" dirty="0"/>
          </a:p>
          <a:p>
            <a:r>
              <a:rPr lang="en-CA" dirty="0" err="1"/>
              <a:t>src</a:t>
            </a:r>
            <a:r>
              <a:rPr lang="en-CA" dirty="0"/>
              <a:t>/webpages/index.js</a:t>
            </a:r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-51113"/>
            <a:ext cx="3230880" cy="21870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DD9AD7-D7E8-4263-9E28-66CAF47F676E}"/>
              </a:ext>
            </a:extLst>
          </p:cNvPr>
          <p:cNvSpPr txBox="1">
            <a:spLocks/>
          </p:cNvSpPr>
          <p:nvPr/>
        </p:nvSpPr>
        <p:spPr>
          <a:xfrm>
            <a:off x="309241" y="2621279"/>
            <a:ext cx="11573197" cy="3882709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&lt;Routes&gt;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&lt;Route path="/" element={&lt;Home /&gt;} /&gt;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&lt;Route path="users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/:id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element={&lt;User /&gt;} /&gt;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&lt;/Routes&gt;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21747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Route to the User detail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1" y="883926"/>
            <a:ext cx="8395688" cy="5595681"/>
          </a:xfrm>
        </p:spPr>
        <p:txBody>
          <a:bodyPr/>
          <a:lstStyle/>
          <a:p>
            <a:r>
              <a:rPr lang="en-US" sz="2800" dirty="0"/>
              <a:t>For now, just validate that you can print out the ID and the routing works</a:t>
            </a:r>
          </a:p>
          <a:p>
            <a:endParaRPr lang="en-US" sz="2800" dirty="0"/>
          </a:p>
          <a:p>
            <a:r>
              <a:rPr lang="en-CA" dirty="0" err="1"/>
              <a:t>src</a:t>
            </a:r>
            <a:r>
              <a:rPr lang="en-CA" dirty="0"/>
              <a:t>/webpages/user.js</a:t>
            </a:r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-51113"/>
            <a:ext cx="3230880" cy="21870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DD9AD7-D7E8-4263-9E28-66CAF47F676E}"/>
              </a:ext>
            </a:extLst>
          </p:cNvPr>
          <p:cNvSpPr txBox="1">
            <a:spLocks/>
          </p:cNvSpPr>
          <p:nvPr/>
        </p:nvSpPr>
        <p:spPr>
          <a:xfrm>
            <a:off x="309241" y="2621279"/>
            <a:ext cx="11573197" cy="3882709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{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useParams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'react-router-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Inside the User element: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input parameter from URL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let { id }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useParams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return(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&lt;div&gt;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&lt;h1&gt;User Details&lt;/h1&gt;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ID: {id}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1C69D-2D71-48F2-A947-20727B90D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90" y="3429000"/>
            <a:ext cx="54673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31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11: Fetch and get details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0" y="883926"/>
            <a:ext cx="10529287" cy="5595681"/>
          </a:xfrm>
        </p:spPr>
        <p:txBody>
          <a:bodyPr/>
          <a:lstStyle/>
          <a:p>
            <a:r>
              <a:rPr lang="en-US" sz="2800" dirty="0"/>
              <a:t>Do a Fetch and display the details</a:t>
            </a:r>
          </a:p>
          <a:p>
            <a:endParaRPr lang="en-US" sz="2800" dirty="0"/>
          </a:p>
          <a:p>
            <a:r>
              <a:rPr lang="en-CA" dirty="0" err="1"/>
              <a:t>src</a:t>
            </a:r>
            <a:r>
              <a:rPr lang="en-CA" dirty="0"/>
              <a:t>/webpages/user.js</a:t>
            </a:r>
          </a:p>
          <a:p>
            <a:r>
              <a:rPr lang="en-CA" dirty="0"/>
              <a:t>See notes of this slide for source code</a:t>
            </a:r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BF6AC-0E56-41B0-BAB2-26ABF574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153" y="3173724"/>
            <a:ext cx="55721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14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12: Display other details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400" y="883926"/>
            <a:ext cx="10529287" cy="5595681"/>
          </a:xfrm>
        </p:spPr>
        <p:txBody>
          <a:bodyPr/>
          <a:lstStyle/>
          <a:p>
            <a:r>
              <a:rPr lang="en-US" sz="2800" dirty="0"/>
              <a:t>Do a Fetch and display the details</a:t>
            </a:r>
          </a:p>
          <a:p>
            <a:endParaRPr lang="en-US" sz="2800" dirty="0"/>
          </a:p>
          <a:p>
            <a:r>
              <a:rPr lang="en-CA" dirty="0" err="1"/>
              <a:t>src</a:t>
            </a:r>
            <a:r>
              <a:rPr lang="en-CA" dirty="0"/>
              <a:t>/webpages/user.js</a:t>
            </a:r>
          </a:p>
          <a:p>
            <a:r>
              <a:rPr lang="en-CA" dirty="0"/>
              <a:t>See notes of this slide for source code</a:t>
            </a:r>
          </a:p>
          <a:p>
            <a:pPr marL="457200" lvl="1" indent="0">
              <a:buNone/>
            </a:pPr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FAED2A-2A29-487B-8495-C31D4BD3F230}"/>
              </a:ext>
            </a:extLst>
          </p:cNvPr>
          <p:cNvSpPr txBox="1">
            <a:spLocks/>
          </p:cNvSpPr>
          <p:nvPr/>
        </p:nvSpPr>
        <p:spPr>
          <a:xfrm>
            <a:off x="309241" y="2621279"/>
            <a:ext cx="11573197" cy="3882709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[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userAddress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setUserAddress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([]);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[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userCompany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setUserCompany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([]);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setUserAddress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data.address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setUserCompany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data.company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AA42-9E46-4A14-B95E-A2852218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9" y="3414090"/>
            <a:ext cx="5257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3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FBC8-986D-46FC-93C2-8D802231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5E3AF-8C6D-47DC-95EE-F63053CA25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5968" y="1115568"/>
            <a:ext cx="7566470" cy="5388421"/>
          </a:xfrm>
        </p:spPr>
        <p:txBody>
          <a:bodyPr/>
          <a:lstStyle/>
          <a:p>
            <a:r>
              <a:rPr lang="en-US" sz="3200" dirty="0"/>
              <a:t>What have we done so far?</a:t>
            </a:r>
          </a:p>
          <a:p>
            <a:pPr lvl="1"/>
            <a:r>
              <a:rPr lang="en-CA" sz="2800" dirty="0"/>
              <a:t>Created a templated React App</a:t>
            </a:r>
          </a:p>
          <a:p>
            <a:pPr lvl="1"/>
            <a:r>
              <a:rPr lang="en-CA" sz="2800" dirty="0"/>
              <a:t>Proved it runs</a:t>
            </a:r>
            <a:endParaRPr lang="en-CA" dirty="0"/>
          </a:p>
          <a:p>
            <a:pPr lvl="1"/>
            <a:r>
              <a:rPr lang="en-CA" sz="2400" dirty="0"/>
              <a:t>Implemented a </a:t>
            </a:r>
            <a:r>
              <a:rPr lang="en-CA" sz="2400" dirty="0" err="1"/>
              <a:t>ReST</a:t>
            </a:r>
            <a:r>
              <a:rPr lang="en-CA" sz="2400" dirty="0"/>
              <a:t> back end</a:t>
            </a:r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r>
              <a:rPr lang="en-CA" dirty="0"/>
              <a:t>React provides JSX (JavaScript as XML) to make this easier</a:t>
            </a:r>
          </a:p>
          <a:p>
            <a:pPr lvl="1"/>
            <a:r>
              <a:rPr lang="en-CA" dirty="0"/>
              <a:t>Tag-based syntax that can be used to create React elements</a:t>
            </a:r>
          </a:p>
          <a:p>
            <a:pPr lvl="1"/>
            <a:r>
              <a:rPr lang="en-CA" dirty="0"/>
              <a:t>Instead of all the </a:t>
            </a:r>
            <a:r>
              <a:rPr lang="en-CA" dirty="0" err="1"/>
              <a:t>createElement</a:t>
            </a:r>
            <a:r>
              <a:rPr lang="en-CA" dirty="0"/>
              <a:t> calls can use JSX syntax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6DDA8-FC03-4F44-AC34-3426A7D4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1" y="1536090"/>
            <a:ext cx="3694021" cy="51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3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51D4A-8A1E-40FE-9BC2-F5CFDA3A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React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E029E-1EE2-4AD4-9A8E-7F6F2DBF41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Open-source, front-end JavaScript library for building user interfaces and UI components</a:t>
            </a:r>
          </a:p>
          <a:p>
            <a:r>
              <a:rPr lang="en-US" dirty="0"/>
              <a:t>Maintained by Facebook and a community of developers</a:t>
            </a:r>
          </a:p>
          <a:p>
            <a:r>
              <a:rPr lang="en-US" dirty="0"/>
              <a:t>Base for SPA (Single Page Applications) and Mobile Applications</a:t>
            </a:r>
            <a:endParaRPr lang="en-CA" dirty="0"/>
          </a:p>
          <a:p>
            <a:r>
              <a:rPr lang="en-CA" dirty="0"/>
              <a:t>Create simple design “Declarative Views” to render your pages as blocks</a:t>
            </a:r>
          </a:p>
          <a:p>
            <a:r>
              <a:rPr lang="en-CA" dirty="0"/>
              <a:t>Component-based and built in JavaScript and XML (JSX) </a:t>
            </a:r>
          </a:p>
          <a:p>
            <a:pPr lvl="1"/>
            <a:r>
              <a:rPr lang="en-CA" dirty="0"/>
              <a:t>All components implement a render() method that takes input data and returns what to display</a:t>
            </a:r>
          </a:p>
        </p:txBody>
      </p:sp>
    </p:spTree>
    <p:extLst>
      <p:ext uri="{BB962C8B-B14F-4D97-AF65-F5344CB8AC3E}">
        <p14:creationId xmlns:p14="http://schemas.microsoft.com/office/powerpoint/2010/main" val="2475964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FBC8-986D-46FC-93C2-8D802231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5E3AF-8C6D-47DC-95EE-F63053CA25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5968" y="1115568"/>
            <a:ext cx="7566470" cy="5388421"/>
          </a:xfrm>
        </p:spPr>
        <p:txBody>
          <a:bodyPr/>
          <a:lstStyle/>
          <a:p>
            <a:r>
              <a:rPr lang="en-US" sz="3200" dirty="0"/>
              <a:t>More recap follows (slides)</a:t>
            </a:r>
          </a:p>
          <a:p>
            <a:r>
              <a:rPr lang="en-US" sz="3200" dirty="0"/>
              <a:t>Blatantly stolen from Web III as a refresher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6DDA8-FC03-4F44-AC34-3426A7D4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1" y="1536090"/>
            <a:ext cx="3694021" cy="51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32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FCAE-5CAF-4E03-A8B9-603C4F48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Elements Using JSX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4A5B-07F6-4A26-B262-056EA413B9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Seen how to render a React element to the DOM</a:t>
            </a:r>
          </a:p>
          <a:p>
            <a:r>
              <a:rPr lang="en-CA" dirty="0"/>
              <a:t>Nest </a:t>
            </a:r>
            <a:r>
              <a:rPr lang="en-CA" dirty="0" err="1"/>
              <a:t>CreateElement</a:t>
            </a:r>
            <a:r>
              <a:rPr lang="en-CA" dirty="0"/>
              <a:t> attributes as deeply as you want, but this becomes confusing very quickly</a:t>
            </a:r>
          </a:p>
          <a:p>
            <a:r>
              <a:rPr lang="en-CA" dirty="0"/>
              <a:t>React provides JSX (JavaScript as XML) to make this easier</a:t>
            </a:r>
          </a:p>
          <a:p>
            <a:pPr lvl="1"/>
            <a:r>
              <a:rPr lang="en-CA" dirty="0"/>
              <a:t>Tag-based syntax that can be used to create React elements</a:t>
            </a:r>
          </a:p>
          <a:p>
            <a:pPr lvl="1"/>
            <a:r>
              <a:rPr lang="en-CA" dirty="0"/>
              <a:t>Instead of all the </a:t>
            </a:r>
            <a:r>
              <a:rPr lang="en-CA" dirty="0" err="1"/>
              <a:t>createElement</a:t>
            </a:r>
            <a:r>
              <a:rPr lang="en-CA" dirty="0"/>
              <a:t> calls can use JSX syntax</a:t>
            </a:r>
          </a:p>
        </p:txBody>
      </p:sp>
    </p:spTree>
    <p:extLst>
      <p:ext uri="{BB962C8B-B14F-4D97-AF65-F5344CB8AC3E}">
        <p14:creationId xmlns:p14="http://schemas.microsoft.com/office/powerpoint/2010/main" val="4143080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2DE7-9CEF-4401-A2BA-D4D00114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React Component Using Class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90EEC-E84A-419E-BA60-AD89B27A16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Popularity of React comes from the ability to create components</a:t>
            </a:r>
          </a:p>
          <a:p>
            <a:r>
              <a:rPr lang="en-US" dirty="0"/>
              <a:t>Create a User Interface by creating and nesting a collection of components</a:t>
            </a:r>
          </a:p>
          <a:p>
            <a:r>
              <a:rPr lang="en-US" dirty="0"/>
              <a:t>Initial Way was using JavaScript classes</a:t>
            </a:r>
            <a:r>
              <a:rPr lang="en-CA" dirty="0"/>
              <a:t> extending the </a:t>
            </a:r>
            <a:r>
              <a:rPr lang="en-CA" dirty="0" err="1"/>
              <a:t>React.Component</a:t>
            </a:r>
            <a:r>
              <a:rPr lang="en-CA" dirty="0"/>
              <a:t> class</a:t>
            </a:r>
          </a:p>
          <a:p>
            <a:endParaRPr lang="en-CA" dirty="0"/>
          </a:p>
          <a:p>
            <a:r>
              <a:rPr lang="en-CA" dirty="0"/>
              <a:t>All React components have a render method to allow them to be displayed</a:t>
            </a:r>
          </a:p>
          <a:p>
            <a:endParaRPr lang="en-US" dirty="0"/>
          </a:p>
          <a:p>
            <a:r>
              <a:rPr lang="en-US" dirty="0"/>
              <a:t>All React components must start with a capital letter</a:t>
            </a:r>
          </a:p>
          <a:p>
            <a:pPr lvl="1"/>
            <a:r>
              <a:rPr lang="en-US" dirty="0"/>
              <a:t>Requirement so that they are never confused with regular HTML elements</a:t>
            </a:r>
          </a:p>
        </p:txBody>
      </p:sp>
    </p:spTree>
    <p:extLst>
      <p:ext uri="{BB962C8B-B14F-4D97-AF65-F5344CB8AC3E}">
        <p14:creationId xmlns:p14="http://schemas.microsoft.com/office/powerpoint/2010/main" val="3180136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E7F2-7E84-4B93-AE4A-FA4AF12D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Component Properties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9294D-5948-4B73-A5AA-D15244704D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make information dynamic as it is displayed use React Properties (called ‘props’)</a:t>
            </a:r>
          </a:p>
          <a:p>
            <a:r>
              <a:rPr lang="en-US" dirty="0"/>
              <a:t>Add data during render and then it is available to the component object to use</a:t>
            </a:r>
          </a:p>
          <a:p>
            <a:pPr lvl="1"/>
            <a:r>
              <a:rPr lang="en-US" dirty="0"/>
              <a:t>Add to rendered component as attributes of the component</a:t>
            </a:r>
          </a:p>
          <a:p>
            <a:pPr marL="457200" lvl="1" indent="0">
              <a:buNone/>
            </a:pPr>
            <a:r>
              <a:rPr lang="en-US" dirty="0"/>
              <a:t>&lt;Message color=“blue” msg=“Hello” /&gt;</a:t>
            </a:r>
          </a:p>
          <a:p>
            <a:r>
              <a:rPr lang="en-US" dirty="0"/>
              <a:t>Can be data to be displayed, formatting data or almost anything you want to use</a:t>
            </a:r>
          </a:p>
          <a:p>
            <a:pPr lvl="1"/>
            <a:r>
              <a:rPr lang="en-US" dirty="0"/>
              <a:t>If value is not a string it needs to be passed as a JSX expression (in curly brackets)</a:t>
            </a:r>
          </a:p>
          <a:p>
            <a:pPr marL="457200" lvl="1" indent="0">
              <a:buNone/>
            </a:pPr>
            <a:r>
              <a:rPr lang="en-US" dirty="0"/>
              <a:t>&lt;Message color=“blue” msg=“Hello” count={100} /&gt;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4430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C716-0AE3-40BF-A6F1-5C8881EF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Properties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D74BC-7D60-4A1B-84F8-9DBB54C862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Can add objects and data to a component to have more complex messaging</a:t>
            </a:r>
          </a:p>
          <a:p>
            <a:pPr lvl="1"/>
            <a:r>
              <a:rPr lang="en-US" dirty="0"/>
              <a:t>Add whatever data you want but usually JSON objects</a:t>
            </a:r>
          </a:p>
          <a:p>
            <a:endParaRPr lang="en-US" dirty="0"/>
          </a:p>
          <a:p>
            <a:r>
              <a:rPr lang="en-US" dirty="0"/>
              <a:t>Code can get cumbersome and complex quickly</a:t>
            </a:r>
          </a:p>
          <a:p>
            <a:r>
              <a:rPr lang="en-US" dirty="0"/>
              <a:t>Shorten the code by </a:t>
            </a:r>
            <a:r>
              <a:rPr lang="en-US" dirty="0" err="1"/>
              <a:t>destructuring</a:t>
            </a:r>
            <a:r>
              <a:rPr lang="en-US" dirty="0"/>
              <a:t> the Component during the import</a:t>
            </a:r>
          </a:p>
          <a:p>
            <a:pPr marL="457200" lvl="1" indent="0">
              <a:buNone/>
            </a:pPr>
            <a:r>
              <a:rPr lang="en-US" dirty="0"/>
              <a:t>import React, {Component} from ‘react’</a:t>
            </a:r>
          </a:p>
          <a:p>
            <a:pPr lvl="1"/>
            <a:r>
              <a:rPr lang="en-US" dirty="0"/>
              <a:t>Must include React in all files that are using JSX syntax</a:t>
            </a:r>
          </a:p>
          <a:p>
            <a:pPr lvl="1"/>
            <a:r>
              <a:rPr lang="en-US" dirty="0"/>
              <a:t>Can </a:t>
            </a:r>
            <a:r>
              <a:rPr lang="en-US" dirty="0" err="1"/>
              <a:t>destructure</a:t>
            </a:r>
            <a:r>
              <a:rPr lang="en-US" dirty="0"/>
              <a:t> render from react-</a:t>
            </a:r>
            <a:r>
              <a:rPr lang="en-US" dirty="0" err="1"/>
              <a:t>dom</a:t>
            </a:r>
            <a:r>
              <a:rPr lang="en-US" dirty="0"/>
              <a:t> as well</a:t>
            </a:r>
          </a:p>
          <a:p>
            <a:endParaRPr lang="en-US" dirty="0"/>
          </a:p>
          <a:p>
            <a:r>
              <a:rPr lang="en-US" dirty="0"/>
              <a:t>Can also </a:t>
            </a:r>
            <a:r>
              <a:rPr lang="en-US" dirty="0" err="1"/>
              <a:t>destructure</a:t>
            </a:r>
            <a:r>
              <a:rPr lang="en-US" dirty="0"/>
              <a:t> </a:t>
            </a:r>
            <a:r>
              <a:rPr lang="en-US" dirty="0" err="1"/>
              <a:t>this.props</a:t>
            </a:r>
            <a:r>
              <a:rPr lang="en-US" dirty="0"/>
              <a:t> in a component to make code read better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6546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B6C2-6EE5-4CB0-BCBA-FD76C9EE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Methods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C684-AC01-4FB2-B191-CEFAD6BCBF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Can add methods that are local to the components</a:t>
            </a:r>
          </a:p>
          <a:p>
            <a:r>
              <a:rPr lang="en-US" dirty="0"/>
              <a:t>Put methods within the class and use them in the render method of the class</a:t>
            </a:r>
          </a:p>
          <a:p>
            <a:pPr lvl="1"/>
            <a:r>
              <a:rPr lang="en-US" dirty="0"/>
              <a:t>Same as all other class methods that are used</a:t>
            </a:r>
          </a:p>
          <a:p>
            <a:r>
              <a:rPr lang="en-CA" dirty="0"/>
              <a:t>Simply call the functions as you would with any other class</a:t>
            </a:r>
          </a:p>
          <a:p>
            <a:endParaRPr lang="en-CA" dirty="0"/>
          </a:p>
          <a:p>
            <a:r>
              <a:rPr lang="en-CA" dirty="0"/>
              <a:t>Do not actually have to use a class can do all the same things with just functions</a:t>
            </a:r>
          </a:p>
          <a:p>
            <a:pPr lvl="1"/>
            <a:r>
              <a:rPr lang="en-CA" dirty="0"/>
              <a:t>Called Functional Components</a:t>
            </a:r>
          </a:p>
        </p:txBody>
      </p:sp>
    </p:spTree>
    <p:extLst>
      <p:ext uri="{BB962C8B-B14F-4D97-AF65-F5344CB8AC3E}">
        <p14:creationId xmlns:p14="http://schemas.microsoft.com/office/powerpoint/2010/main" val="2420731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6EBB-59CE-4DA1-9EE8-DF05C956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 Components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FC4D-31B2-47DC-9FE3-57D7DE7D03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Power of React comes from composing multiple different components</a:t>
            </a:r>
          </a:p>
          <a:p>
            <a:r>
              <a:rPr lang="en-US" dirty="0"/>
              <a:t>Tempting to use the render method and just add new components one on top of the other, but there is a better way</a:t>
            </a:r>
          </a:p>
          <a:p>
            <a:r>
              <a:rPr lang="en-US" dirty="0"/>
              <a:t>A component can be rendered within a parent component</a:t>
            </a:r>
          </a:p>
          <a:p>
            <a:endParaRPr lang="en-US" dirty="0"/>
          </a:p>
          <a:p>
            <a:r>
              <a:rPr lang="en-US" dirty="0"/>
              <a:t>Can have data that is sent to parent and use array functions to ‘map’ the data to a child function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7371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665A-E609-48D8-BA85-2E48DF02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 vs Functions for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BEEE-0474-4F88-A36A-397775EA6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Use Classes or Functions to create components </a:t>
            </a:r>
          </a:p>
          <a:p>
            <a:r>
              <a:rPr lang="en-CA" dirty="0"/>
              <a:t>Class Component</a:t>
            </a:r>
          </a:p>
          <a:p>
            <a:pPr lvl="1"/>
            <a:r>
              <a:rPr lang="en-CA" dirty="0"/>
              <a:t>Regular JavaScript class that extends Component Class of React library</a:t>
            </a:r>
          </a:p>
          <a:p>
            <a:pPr lvl="1"/>
            <a:r>
              <a:rPr lang="en-CA" dirty="0"/>
              <a:t>Stateful because it controls how the state changes using component logic</a:t>
            </a:r>
          </a:p>
          <a:p>
            <a:pPr lvl="1"/>
            <a:r>
              <a:rPr lang="en-CA" dirty="0"/>
              <a:t>Create class with constructor to set state</a:t>
            </a:r>
          </a:p>
          <a:p>
            <a:pPr lvl="1"/>
            <a:r>
              <a:rPr lang="en-CA" dirty="0"/>
              <a:t>Use render method to display</a:t>
            </a:r>
          </a:p>
          <a:p>
            <a:pPr lvl="1"/>
            <a:r>
              <a:rPr lang="en-CA" dirty="0"/>
              <a:t>Create functions to do the work of changing the state object using </a:t>
            </a:r>
            <a:r>
              <a:rPr lang="en-CA" dirty="0" err="1"/>
              <a:t>this.setState</a:t>
            </a:r>
            <a:endParaRPr lang="en-CA" dirty="0"/>
          </a:p>
          <a:p>
            <a:r>
              <a:rPr lang="en-CA" dirty="0"/>
              <a:t>Functional Components</a:t>
            </a:r>
          </a:p>
          <a:p>
            <a:pPr lvl="1"/>
            <a:r>
              <a:rPr lang="en-CA" dirty="0"/>
              <a:t>Use JavaScript functions</a:t>
            </a:r>
          </a:p>
          <a:p>
            <a:pPr lvl="1"/>
            <a:r>
              <a:rPr lang="en-CA" dirty="0"/>
              <a:t>Usually stateless, but can keep state using something called React hooks</a:t>
            </a:r>
          </a:p>
          <a:p>
            <a:pPr lvl="1"/>
            <a:r>
              <a:rPr lang="en-CA" dirty="0"/>
              <a:t>Creating components is more straightforward using functions and hooks</a:t>
            </a:r>
          </a:p>
          <a:p>
            <a:pPr lvl="1"/>
            <a:r>
              <a:rPr lang="en-CA" dirty="0"/>
              <a:t>Use </a:t>
            </a:r>
            <a:r>
              <a:rPr lang="en-CA" dirty="0" err="1"/>
              <a:t>useState</a:t>
            </a:r>
            <a:r>
              <a:rPr lang="en-CA" dirty="0"/>
              <a:t> and </a:t>
            </a:r>
            <a:r>
              <a:rPr lang="en-CA" dirty="0" err="1"/>
              <a:t>useEffect</a:t>
            </a:r>
            <a:r>
              <a:rPr lang="en-CA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141551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23CF-E605-4CA3-B629-2060A550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B1FA-E55F-4BDA-A682-F25088ACD3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No constructor or render methods since it’s just a function</a:t>
            </a:r>
          </a:p>
          <a:p>
            <a:r>
              <a:rPr lang="en-CA" dirty="0" err="1"/>
              <a:t>useState</a:t>
            </a:r>
            <a:r>
              <a:rPr lang="en-CA" dirty="0"/>
              <a:t> hook add states to functional components</a:t>
            </a:r>
          </a:p>
          <a:p>
            <a:pPr lvl="1"/>
            <a:r>
              <a:rPr lang="en-CA" dirty="0"/>
              <a:t>Returns a pair of values: the current state and a function that updates that state</a:t>
            </a:r>
          </a:p>
          <a:p>
            <a:pPr lvl="1"/>
            <a:r>
              <a:rPr lang="en-CA" dirty="0"/>
              <a:t>Then define that function based on actions on the page</a:t>
            </a:r>
          </a:p>
          <a:p>
            <a:pPr lvl="1"/>
            <a:endParaRPr lang="en-CA" dirty="0"/>
          </a:p>
          <a:p>
            <a:r>
              <a:rPr lang="en-CA" dirty="0"/>
              <a:t>Also </a:t>
            </a:r>
            <a:r>
              <a:rPr lang="en-CA" dirty="0" err="1"/>
              <a:t>useEffect</a:t>
            </a:r>
            <a:r>
              <a:rPr lang="en-CA" dirty="0"/>
              <a:t> hook which is run as soon as the component is rendered</a:t>
            </a:r>
          </a:p>
          <a:p>
            <a:pPr lvl="1"/>
            <a:r>
              <a:rPr lang="en-CA" dirty="0"/>
              <a:t>Has a second component so will only run on each element of the second component</a:t>
            </a:r>
          </a:p>
        </p:txBody>
      </p:sp>
    </p:spTree>
    <p:extLst>
      <p:ext uri="{BB962C8B-B14F-4D97-AF65-F5344CB8AC3E}">
        <p14:creationId xmlns:p14="http://schemas.microsoft.com/office/powerpoint/2010/main" val="2584655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30EE-F940-4FA2-9A69-1C07992A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DDC6-2070-460A-97C3-A7386CBC6C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1150375"/>
            <a:ext cx="11573197" cy="562047"/>
          </a:xfrm>
        </p:spPr>
        <p:txBody>
          <a:bodyPr/>
          <a:lstStyle/>
          <a:p>
            <a:r>
              <a:rPr lang="en-US" dirty="0"/>
              <a:t>Provides functions that are invoked at specific times during rendering lifecycle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A4783-7D0A-4199-844E-34F1664B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42" y="2007585"/>
            <a:ext cx="11508096" cy="44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65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51D4A-8A1E-40FE-9BC2-F5CFDA3A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React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E029E-1EE2-4AD4-9A8E-7F6F2DBF41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r>
              <a:rPr lang="en-CA" dirty="0"/>
              <a:t>React can render on a server created in node or on mobile using React Native</a:t>
            </a:r>
          </a:p>
          <a:p>
            <a:r>
              <a:rPr lang="en-CA" dirty="0"/>
              <a:t>The ‘R’ in MERN stack (</a:t>
            </a:r>
            <a:r>
              <a:rPr lang="en-CA" dirty="0" err="1"/>
              <a:t>MongoDb</a:t>
            </a:r>
            <a:r>
              <a:rPr lang="en-CA" dirty="0"/>
              <a:t>, Express, React, NodeJS) – JS-focused stack</a:t>
            </a:r>
          </a:p>
          <a:p>
            <a:r>
              <a:rPr lang="en-CA" dirty="0"/>
              <a:t>Analogous to the ‘V’ in MVC.  The view layer of your application.</a:t>
            </a:r>
          </a:p>
          <a:p>
            <a:r>
              <a:rPr lang="en-CA" dirty="0"/>
              <a:t>Re-usable components with their own state</a:t>
            </a:r>
          </a:p>
          <a:p>
            <a:r>
              <a:rPr lang="en-CA" dirty="0"/>
              <a:t>Dynamic, Performant</a:t>
            </a:r>
          </a:p>
          <a:p>
            <a:pPr lvl="1"/>
            <a:r>
              <a:rPr lang="en-CA" dirty="0"/>
              <a:t>Virtual DOM (no need for a big reload, just update components)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94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51D4A-8A1E-40FE-9BC2-F5CFDA3A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E029E-1EE2-4AD4-9A8E-7F6F2DBF41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</a:t>
            </a:r>
            <a:endParaRPr lang="en-US" sz="4400" dirty="0">
              <a:solidFill>
                <a:srgbClr val="0070C0"/>
              </a:solidFill>
            </a:endParaRPr>
          </a:p>
          <a:p>
            <a:pPr lvl="1"/>
            <a:r>
              <a:rPr lang="en-US" sz="4000" dirty="0"/>
              <a:t>Starting point</a:t>
            </a:r>
          </a:p>
          <a:p>
            <a:pPr lvl="1"/>
            <a:r>
              <a:rPr lang="en-US" sz="4000" dirty="0"/>
              <a:t>Tutorials</a:t>
            </a:r>
          </a:p>
          <a:p>
            <a:pPr lvl="1"/>
            <a:r>
              <a:rPr lang="en-US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3753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7330428" cy="5734758"/>
          </a:xfrm>
        </p:spPr>
        <p:txBody>
          <a:bodyPr/>
          <a:lstStyle/>
          <a:p>
            <a:r>
              <a:rPr lang="en-US" sz="2800" dirty="0"/>
              <a:t>Create a React application that consumes </a:t>
            </a:r>
            <a:r>
              <a:rPr lang="en-US" sz="2800" dirty="0" err="1"/>
              <a:t>ReST</a:t>
            </a:r>
            <a:r>
              <a:rPr lang="en-US" sz="2800" dirty="0"/>
              <a:t> API</a:t>
            </a:r>
          </a:p>
          <a:p>
            <a:r>
              <a:rPr lang="en-US" sz="2800" dirty="0"/>
              <a:t>Refresh knowledge of React</a:t>
            </a:r>
          </a:p>
          <a:p>
            <a:r>
              <a:rPr lang="en-US" sz="2800" dirty="0"/>
              <a:t>Provide template for later work</a:t>
            </a:r>
          </a:p>
          <a:p>
            <a:r>
              <a:rPr lang="en-US" sz="2800" dirty="0"/>
              <a:t>Sample </a:t>
            </a:r>
            <a:r>
              <a:rPr lang="en-US" sz="2800" dirty="0" err="1"/>
              <a:t>ReST</a:t>
            </a:r>
            <a:r>
              <a:rPr lang="en-US" sz="2800" dirty="0"/>
              <a:t> API</a:t>
            </a:r>
          </a:p>
          <a:p>
            <a:pPr lvl="1"/>
            <a:r>
              <a:rPr lang="en-CA" sz="2400" dirty="0">
                <a:hlinkClick r:id="rId3"/>
              </a:rPr>
              <a:t>https://jsonplaceholder.typicode.com/users/</a:t>
            </a:r>
            <a:endParaRPr lang="en-US" sz="2400" dirty="0"/>
          </a:p>
          <a:p>
            <a:pPr lvl="1"/>
            <a:r>
              <a:rPr lang="en-US" sz="2400" dirty="0"/>
              <a:t>Pull this URL up and take a look</a:t>
            </a:r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664" y="1"/>
            <a:ext cx="3450336" cy="23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51D4A-8A1E-40FE-9BC2-F5CFDA3A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F2381-FB85-4C3D-994D-2F9B366E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0" y="1097280"/>
            <a:ext cx="5191125" cy="310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2D306-9796-4647-9DD0-46D34C360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38" y="3429000"/>
            <a:ext cx="5257800" cy="32289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975A876-79B0-4801-8121-AD9AEB20C89A}"/>
              </a:ext>
            </a:extLst>
          </p:cNvPr>
          <p:cNvSpPr/>
          <p:nvPr/>
        </p:nvSpPr>
        <p:spPr>
          <a:xfrm rot="1503205">
            <a:off x="5883742" y="2426619"/>
            <a:ext cx="1256039" cy="762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40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Install create-react-app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8651879" cy="5595682"/>
          </a:xfrm>
        </p:spPr>
        <p:txBody>
          <a:bodyPr/>
          <a:lstStyle/>
          <a:p>
            <a:r>
              <a:rPr lang="en-US" dirty="0"/>
              <a:t>No one creates a React App from scratch</a:t>
            </a:r>
          </a:p>
          <a:p>
            <a:r>
              <a:rPr lang="en-US" dirty="0"/>
              <a:t>Use the create-react-app tool</a:t>
            </a:r>
          </a:p>
          <a:p>
            <a:endParaRPr lang="en-US" dirty="0"/>
          </a:p>
          <a:p>
            <a:r>
              <a:rPr lang="en-US" dirty="0"/>
              <a:t>Open a command shell</a:t>
            </a:r>
          </a:p>
          <a:p>
            <a:pPr marL="0" indent="0">
              <a:buNone/>
            </a:pPr>
            <a:r>
              <a:rPr lang="en-CA" sz="28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CA" sz="28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install -g create-react-app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309" y="0"/>
            <a:ext cx="3329691" cy="225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Create React Application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8651879" cy="5595682"/>
          </a:xfrm>
        </p:spPr>
        <p:txBody>
          <a:bodyPr/>
          <a:lstStyle/>
          <a:p>
            <a:r>
              <a:rPr lang="en-US" dirty="0"/>
              <a:t>In your H60- folder</a:t>
            </a:r>
          </a:p>
          <a:p>
            <a:pPr lvl="1"/>
            <a:r>
              <a:rPr lang="en-US" dirty="0"/>
              <a:t>React</a:t>
            </a:r>
          </a:p>
          <a:p>
            <a:endParaRPr lang="en-US" dirty="0"/>
          </a:p>
          <a:p>
            <a:r>
              <a:rPr lang="en-US" dirty="0"/>
              <a:t>cd to your React folder</a:t>
            </a:r>
          </a:p>
          <a:p>
            <a:pPr marL="0" indent="0">
              <a:buNone/>
            </a:pPr>
            <a:r>
              <a:rPr lang="en-CA" sz="2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npx</a:t>
            </a:r>
            <a:r>
              <a:rPr lang="en-CA" sz="28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28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create-react-app consume-rest-</a:t>
            </a:r>
            <a:r>
              <a:rPr lang="en-CA" sz="28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endParaRPr lang="en-CA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A" sz="2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marL="0" indent="0">
              <a:buNone/>
            </a:pPr>
            <a:r>
              <a:rPr lang="en-CA" sz="24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CA" sz="2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create </a:t>
            </a:r>
            <a:r>
              <a:rPr lang="en-CA" sz="24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vite@latest</a:t>
            </a:r>
            <a:endParaRPr lang="en-CA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This will download and setup a template project</a:t>
            </a:r>
          </a:p>
          <a:p>
            <a:pPr lvl="1"/>
            <a:r>
              <a:rPr lang="en-CA" dirty="0"/>
              <a:t>Can take a couple minutes (in the meanwhile, read the  </a:t>
            </a:r>
            <a:r>
              <a:rPr lang="en-US" sz="2000" dirty="0">
                <a:hlinkClick r:id="rId3"/>
              </a:rPr>
              <a:t>https://jsonplaceholder.typicode.com/guide/</a:t>
            </a:r>
            <a:endParaRPr lang="en-US" sz="2000" dirty="0"/>
          </a:p>
          <a:p>
            <a:pPr lvl="1"/>
            <a:r>
              <a:rPr lang="en-US" dirty="0"/>
              <a:t>Analyze the raw data formats that will be returned from the </a:t>
            </a:r>
            <a:r>
              <a:rPr lang="en-US" dirty="0" err="1"/>
              <a:t>ReST</a:t>
            </a:r>
            <a:r>
              <a:rPr lang="en-US" dirty="0"/>
              <a:t> query</a:t>
            </a:r>
            <a:endParaRPr lang="en-US" sz="2000" dirty="0"/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3230880" cy="21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10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193-747E-4A77-8768-1BAF65E3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Run the application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0D75-CC1A-455D-A26A-4CD603E0E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9241" y="908307"/>
            <a:ext cx="8651879" cy="5595682"/>
          </a:xfrm>
        </p:spPr>
        <p:txBody>
          <a:bodyPr/>
          <a:lstStyle/>
          <a:p>
            <a:r>
              <a:rPr lang="en-US" dirty="0"/>
              <a:t>Just to make sure everything installed properly</a:t>
            </a:r>
          </a:p>
          <a:p>
            <a:pPr lvl="1"/>
            <a:r>
              <a:rPr lang="en-US" dirty="0"/>
              <a:t>React</a:t>
            </a:r>
          </a:p>
          <a:p>
            <a:pPr marL="0" indent="0">
              <a:buNone/>
            </a:pPr>
            <a:r>
              <a:rPr lang="en-CA" sz="28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cd consume-rest-</a:t>
            </a:r>
            <a:r>
              <a:rPr lang="en-CA" sz="28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endParaRPr lang="en-CA" sz="2800" b="0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A" sz="28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CA" sz="28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  <a:endParaRPr lang="en-CA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dirty="0"/>
          </a:p>
          <a:p>
            <a:r>
              <a:rPr lang="en-CA" dirty="0"/>
              <a:t>This will </a:t>
            </a:r>
            <a:r>
              <a:rPr lang="en-US" dirty="0"/>
              <a:t>startup your templated app.</a:t>
            </a:r>
            <a:endParaRPr lang="en-US" sz="2000" dirty="0"/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EBF76-F5DD-412C-B221-C5419CD0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-51113"/>
            <a:ext cx="3230880" cy="2187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62637-A2BF-48F5-A7F8-1F6C64E2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373" y="3950716"/>
            <a:ext cx="4515571" cy="26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26792"/>
      </p:ext>
    </p:extLst>
  </p:cSld>
  <p:clrMapOvr>
    <a:masterClrMapping/>
  </p:clrMapOvr>
</p:sld>
</file>

<file path=ppt/theme/theme1.xml><?xml version="1.0" encoding="utf-8"?>
<a:theme xmlns:a="http://schemas.openxmlformats.org/drawingml/2006/main" name="eLearning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15FC08D-3F11-4602-BC7F-18A55E04435E}" vid="{77D9DA6D-FE9C-43F5-ACB5-8FFCEB627276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15FC08D-3F11-4602-BC7F-18A55E04435E}" vid="{206EEC00-E5D1-4CB9-BB5C-285DD9E676AF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15FC08D-3F11-4602-BC7F-18A55E04435E}" vid="{F91CFBB9-BD7C-4AEF-A246-2AD682A06E2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40DCEB12F1B74BB4C78279C22A4348" ma:contentTypeVersion="13" ma:contentTypeDescription="Create a new document." ma:contentTypeScope="" ma:versionID="9a8d9f89b48ed003cfcf535064f55281">
  <xsd:schema xmlns:xsd="http://www.w3.org/2001/XMLSchema" xmlns:xs="http://www.w3.org/2001/XMLSchema" xmlns:p="http://schemas.microsoft.com/office/2006/metadata/properties" xmlns:ns2="98e57793-e4b2-47f7-877f-ea6d29fae10c" targetNamespace="http://schemas.microsoft.com/office/2006/metadata/properties" ma:root="true" ma:fieldsID="ac90d07f491b88880df6e95d9b159102" ns2:_="">
    <xsd:import namespace="98e57793-e4b2-47f7-877f-ea6d29fae1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2:MediaServiceOCR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e57793-e4b2-47f7-877f-ea6d29fae1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e912d4b-de81-4840-8b6d-1f506001ebc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e57793-e4b2-47f7-877f-ea6d29fae10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431459D-6AC0-411A-9C45-4BFB2485F0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1DF2A6-D1D5-4D83-9933-C89B7EC4CC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e57793-e4b2-47f7-877f-ea6d29fae1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78E3B6-16A6-4BA4-8131-6A20B223F260}">
  <ds:schemaRefs>
    <ds:schemaRef ds:uri="http://schemas.microsoft.com/office/2006/metadata/properties"/>
    <ds:schemaRef ds:uri="http://schemas.microsoft.com/office/infopath/2007/PartnerControls"/>
    <ds:schemaRef ds:uri="98e57793-e4b2-47f7-877f-ea6d29fae10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elearning</Template>
  <TotalTime>4872</TotalTime>
  <Words>3441</Words>
  <Application>Microsoft Office PowerPoint</Application>
  <PresentationFormat>Widescreen</PresentationFormat>
  <Paragraphs>599</Paragraphs>
  <Slides>40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eLearning</vt:lpstr>
      <vt:lpstr>Contents Slide Master</vt:lpstr>
      <vt:lpstr>Section Break Slide Master</vt:lpstr>
      <vt:lpstr>React</vt:lpstr>
      <vt:lpstr>PowerPoint Presentation</vt:lpstr>
      <vt:lpstr>What is React</vt:lpstr>
      <vt:lpstr>What is React</vt:lpstr>
      <vt:lpstr>Goal</vt:lpstr>
      <vt:lpstr>Goal</vt:lpstr>
      <vt:lpstr>Step 1: Install create-react-app</vt:lpstr>
      <vt:lpstr>Step 2: Create React Application</vt:lpstr>
      <vt:lpstr>Step 3: Run the application</vt:lpstr>
      <vt:lpstr>Reflection point</vt:lpstr>
      <vt:lpstr>Step 4: Install react-router </vt:lpstr>
      <vt:lpstr>Goal</vt:lpstr>
      <vt:lpstr>Step 6: Create Dummy pages</vt:lpstr>
      <vt:lpstr>src/webpages/home.js</vt:lpstr>
      <vt:lpstr>src/webpages/user.js</vt:lpstr>
      <vt:lpstr>src/webpages/index.js</vt:lpstr>
      <vt:lpstr>src/App.js</vt:lpstr>
      <vt:lpstr>Step 7: Test Dummy Pages</vt:lpstr>
      <vt:lpstr>Step 8: Our first ReST Get</vt:lpstr>
      <vt:lpstr>src/webpages/home.js</vt:lpstr>
      <vt:lpstr>Our first ReST Get</vt:lpstr>
      <vt:lpstr>Step 9: Link that list to details</vt:lpstr>
      <vt:lpstr>src/webpages/home.js</vt:lpstr>
      <vt:lpstr>Verify</vt:lpstr>
      <vt:lpstr>Step 10: Route to the User detail</vt:lpstr>
      <vt:lpstr>Step 10: Route to the User detail</vt:lpstr>
      <vt:lpstr>Step 11: Fetch and get details</vt:lpstr>
      <vt:lpstr>Step 12: Display other details</vt:lpstr>
      <vt:lpstr>Reflection point</vt:lpstr>
      <vt:lpstr>Reflection point</vt:lpstr>
      <vt:lpstr>Refactoring Elements Using JSX</vt:lpstr>
      <vt:lpstr>Create a React Component Using Class</vt:lpstr>
      <vt:lpstr>Add Component Properties</vt:lpstr>
      <vt:lpstr>More Properties</vt:lpstr>
      <vt:lpstr>Custom Methods</vt:lpstr>
      <vt:lpstr>Compose Components</vt:lpstr>
      <vt:lpstr>Class vs Functions for Components</vt:lpstr>
      <vt:lpstr>Functional Components</vt:lpstr>
      <vt:lpstr>Component Lifecycle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Allan McDonald</dc:creator>
  <cp:lastModifiedBy>Richard Chan</cp:lastModifiedBy>
  <cp:revision>40</cp:revision>
  <dcterms:created xsi:type="dcterms:W3CDTF">2020-11-11T11:40:45Z</dcterms:created>
  <dcterms:modified xsi:type="dcterms:W3CDTF">2025-11-12T14:18:17Z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0x010100E940DCEB12F1B74BB4C78279C22A4348</vt:lpwstr>
  </property>
  <property fmtid="{D5CDD505-2E9C-101B-9397-08002B2CF9AE}" pid="3" name="Order">
    <vt:r8>3431000</vt:r8>
  </property>
  <property fmtid="{D5CDD505-2E9C-101B-9397-08002B2CF9AE}" pid="4" name="MediaServiceImageTags">
    <vt:lpwstr/>
  </property>
</Properties>
</file>